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71" r:id="rId2"/>
    <p:sldId id="283" r:id="rId3"/>
    <p:sldId id="265" r:id="rId4"/>
    <p:sldId id="282" r:id="rId5"/>
    <p:sldId id="285" r:id="rId6"/>
    <p:sldId id="264" r:id="rId7"/>
    <p:sldId id="262" r:id="rId8"/>
    <p:sldId id="263" r:id="rId9"/>
    <p:sldId id="267" r:id="rId10"/>
    <p:sldId id="266" r:id="rId11"/>
  </p:sldIdLst>
  <p:sldSz cx="12192000" cy="6858000"/>
  <p:notesSz cx="6858000" cy="9144000"/>
  <p:defaultText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0"/>
    <p:restoredTop sz="96245"/>
  </p:normalViewPr>
  <p:slideViewPr>
    <p:cSldViewPr snapToGrid="0" snapToObjects="1">
      <p:cViewPr varScale="1">
        <p:scale>
          <a:sx n="112" d="100"/>
          <a:sy n="112" d="100"/>
        </p:scale>
        <p:origin x="576"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03D4DF4-4D0F-A64F-A455-D04245F7D040}"/>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endParaRPr lang="nl-BE"/>
          </a:p>
        </p:txBody>
      </p:sp>
      <p:sp>
        <p:nvSpPr>
          <p:cNvPr id="3" name="Ondertitel 2">
            <a:extLst>
              <a:ext uri="{FF2B5EF4-FFF2-40B4-BE49-F238E27FC236}">
                <a16:creationId xmlns:a16="http://schemas.microsoft.com/office/drawing/2014/main" id="{C48836A2-A2BE-DC43-81C7-A7F5D8E99CB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nl-BE"/>
          </a:p>
        </p:txBody>
      </p:sp>
      <p:sp>
        <p:nvSpPr>
          <p:cNvPr id="4" name="Tijdelijke aanduiding voor datum 3">
            <a:extLst>
              <a:ext uri="{FF2B5EF4-FFF2-40B4-BE49-F238E27FC236}">
                <a16:creationId xmlns:a16="http://schemas.microsoft.com/office/drawing/2014/main" id="{6D806555-1107-4F41-9A9E-8AC01079D79D}"/>
              </a:ext>
            </a:extLst>
          </p:cNvPr>
          <p:cNvSpPr>
            <a:spLocks noGrp="1"/>
          </p:cNvSpPr>
          <p:nvPr>
            <p:ph type="dt" sz="half" idx="10"/>
          </p:nvPr>
        </p:nvSpPr>
        <p:spPr/>
        <p:txBody>
          <a:bodyPr/>
          <a:lstStyle/>
          <a:p>
            <a:fld id="{E0E3B686-15E2-4B46-A615-D91583D2B1A4}" type="datetimeFigureOut">
              <a:rPr lang="nl-BE" smtClean="0"/>
              <a:t>6/01/2022</a:t>
            </a:fld>
            <a:endParaRPr lang="nl-BE"/>
          </a:p>
        </p:txBody>
      </p:sp>
      <p:sp>
        <p:nvSpPr>
          <p:cNvPr id="5" name="Tijdelijke aanduiding voor voettekst 4">
            <a:extLst>
              <a:ext uri="{FF2B5EF4-FFF2-40B4-BE49-F238E27FC236}">
                <a16:creationId xmlns:a16="http://schemas.microsoft.com/office/drawing/2014/main" id="{292514B9-AC1F-594C-954E-59A103A4CA79}"/>
              </a:ext>
            </a:extLst>
          </p:cNvPr>
          <p:cNvSpPr>
            <a:spLocks noGrp="1"/>
          </p:cNvSpPr>
          <p:nvPr>
            <p:ph type="ftr" sz="quarter" idx="11"/>
          </p:nvPr>
        </p:nvSpPr>
        <p:spPr/>
        <p:txBody>
          <a:bodyPr/>
          <a:lstStyle/>
          <a:p>
            <a:endParaRPr lang="nl-BE"/>
          </a:p>
        </p:txBody>
      </p:sp>
      <p:sp>
        <p:nvSpPr>
          <p:cNvPr id="6" name="Tijdelijke aanduiding voor dianummer 5">
            <a:extLst>
              <a:ext uri="{FF2B5EF4-FFF2-40B4-BE49-F238E27FC236}">
                <a16:creationId xmlns:a16="http://schemas.microsoft.com/office/drawing/2014/main" id="{719C8155-9D54-5D4C-9385-4087E63F6FF1}"/>
              </a:ext>
            </a:extLst>
          </p:cNvPr>
          <p:cNvSpPr>
            <a:spLocks noGrp="1"/>
          </p:cNvSpPr>
          <p:nvPr>
            <p:ph type="sldNum" sz="quarter" idx="12"/>
          </p:nvPr>
        </p:nvSpPr>
        <p:spPr/>
        <p:txBody>
          <a:bodyPr/>
          <a:lstStyle/>
          <a:p>
            <a:fld id="{6C91CA78-F2ED-164D-82DC-BFCBFDBF9D47}" type="slidenum">
              <a:rPr lang="nl-BE" smtClean="0"/>
              <a:t>‹nr.›</a:t>
            </a:fld>
            <a:endParaRPr lang="nl-BE"/>
          </a:p>
        </p:txBody>
      </p:sp>
    </p:spTree>
    <p:extLst>
      <p:ext uri="{BB962C8B-B14F-4D97-AF65-F5344CB8AC3E}">
        <p14:creationId xmlns:p14="http://schemas.microsoft.com/office/powerpoint/2010/main" val="42177117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064FA7A-15E7-604D-B947-2B880CA9DA68}"/>
              </a:ext>
            </a:extLst>
          </p:cNvPr>
          <p:cNvSpPr>
            <a:spLocks noGrp="1"/>
          </p:cNvSpPr>
          <p:nvPr>
            <p:ph type="title"/>
          </p:nvPr>
        </p:nvSpPr>
        <p:spPr/>
        <p:txBody>
          <a:bodyPr/>
          <a:lstStyle/>
          <a:p>
            <a:r>
              <a:rPr lang="nl-NL"/>
              <a:t>Klik om stijl te bewerken</a:t>
            </a:r>
            <a:endParaRPr lang="nl-BE"/>
          </a:p>
        </p:txBody>
      </p:sp>
      <p:sp>
        <p:nvSpPr>
          <p:cNvPr id="3" name="Tijdelijke aanduiding voor verticale tekst 2">
            <a:extLst>
              <a:ext uri="{FF2B5EF4-FFF2-40B4-BE49-F238E27FC236}">
                <a16:creationId xmlns:a16="http://schemas.microsoft.com/office/drawing/2014/main" id="{5837BC82-62F8-6D4F-AF12-68EC84E98E6B}"/>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4" name="Tijdelijke aanduiding voor datum 3">
            <a:extLst>
              <a:ext uri="{FF2B5EF4-FFF2-40B4-BE49-F238E27FC236}">
                <a16:creationId xmlns:a16="http://schemas.microsoft.com/office/drawing/2014/main" id="{1CB3864F-6AC6-B742-8964-D021B50E2570}"/>
              </a:ext>
            </a:extLst>
          </p:cNvPr>
          <p:cNvSpPr>
            <a:spLocks noGrp="1"/>
          </p:cNvSpPr>
          <p:nvPr>
            <p:ph type="dt" sz="half" idx="10"/>
          </p:nvPr>
        </p:nvSpPr>
        <p:spPr/>
        <p:txBody>
          <a:bodyPr/>
          <a:lstStyle/>
          <a:p>
            <a:fld id="{E0E3B686-15E2-4B46-A615-D91583D2B1A4}" type="datetimeFigureOut">
              <a:rPr lang="nl-BE" smtClean="0"/>
              <a:t>6/01/2022</a:t>
            </a:fld>
            <a:endParaRPr lang="nl-BE"/>
          </a:p>
        </p:txBody>
      </p:sp>
      <p:sp>
        <p:nvSpPr>
          <p:cNvPr id="5" name="Tijdelijke aanduiding voor voettekst 4">
            <a:extLst>
              <a:ext uri="{FF2B5EF4-FFF2-40B4-BE49-F238E27FC236}">
                <a16:creationId xmlns:a16="http://schemas.microsoft.com/office/drawing/2014/main" id="{4141E6DF-06CD-FB46-8620-F2B489703789}"/>
              </a:ext>
            </a:extLst>
          </p:cNvPr>
          <p:cNvSpPr>
            <a:spLocks noGrp="1"/>
          </p:cNvSpPr>
          <p:nvPr>
            <p:ph type="ftr" sz="quarter" idx="11"/>
          </p:nvPr>
        </p:nvSpPr>
        <p:spPr/>
        <p:txBody>
          <a:bodyPr/>
          <a:lstStyle/>
          <a:p>
            <a:endParaRPr lang="nl-BE"/>
          </a:p>
        </p:txBody>
      </p:sp>
      <p:sp>
        <p:nvSpPr>
          <p:cNvPr id="6" name="Tijdelijke aanduiding voor dianummer 5">
            <a:extLst>
              <a:ext uri="{FF2B5EF4-FFF2-40B4-BE49-F238E27FC236}">
                <a16:creationId xmlns:a16="http://schemas.microsoft.com/office/drawing/2014/main" id="{6AFE285E-0913-7949-B178-DA28B0273AD9}"/>
              </a:ext>
            </a:extLst>
          </p:cNvPr>
          <p:cNvSpPr>
            <a:spLocks noGrp="1"/>
          </p:cNvSpPr>
          <p:nvPr>
            <p:ph type="sldNum" sz="quarter" idx="12"/>
          </p:nvPr>
        </p:nvSpPr>
        <p:spPr/>
        <p:txBody>
          <a:bodyPr/>
          <a:lstStyle/>
          <a:p>
            <a:fld id="{6C91CA78-F2ED-164D-82DC-BFCBFDBF9D47}" type="slidenum">
              <a:rPr lang="nl-BE" smtClean="0"/>
              <a:t>‹nr.›</a:t>
            </a:fld>
            <a:endParaRPr lang="nl-BE"/>
          </a:p>
        </p:txBody>
      </p:sp>
    </p:spTree>
    <p:extLst>
      <p:ext uri="{BB962C8B-B14F-4D97-AF65-F5344CB8AC3E}">
        <p14:creationId xmlns:p14="http://schemas.microsoft.com/office/powerpoint/2010/main" val="29625050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B74C2268-3E7E-B147-83E3-89ACFABB55D3}"/>
              </a:ext>
            </a:extLst>
          </p:cNvPr>
          <p:cNvSpPr>
            <a:spLocks noGrp="1"/>
          </p:cNvSpPr>
          <p:nvPr>
            <p:ph type="title" orient="vert"/>
          </p:nvPr>
        </p:nvSpPr>
        <p:spPr>
          <a:xfrm>
            <a:off x="8724900" y="365125"/>
            <a:ext cx="2628900" cy="5811838"/>
          </a:xfrm>
        </p:spPr>
        <p:txBody>
          <a:bodyPr vert="eaVert"/>
          <a:lstStyle/>
          <a:p>
            <a:r>
              <a:rPr lang="nl-NL"/>
              <a:t>Klik om stijl te bewerken</a:t>
            </a:r>
            <a:endParaRPr lang="nl-BE"/>
          </a:p>
        </p:txBody>
      </p:sp>
      <p:sp>
        <p:nvSpPr>
          <p:cNvPr id="3" name="Tijdelijke aanduiding voor verticale tekst 2">
            <a:extLst>
              <a:ext uri="{FF2B5EF4-FFF2-40B4-BE49-F238E27FC236}">
                <a16:creationId xmlns:a16="http://schemas.microsoft.com/office/drawing/2014/main" id="{6644E325-7B5E-D44F-A08A-F37D2A259A06}"/>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4" name="Tijdelijke aanduiding voor datum 3">
            <a:extLst>
              <a:ext uri="{FF2B5EF4-FFF2-40B4-BE49-F238E27FC236}">
                <a16:creationId xmlns:a16="http://schemas.microsoft.com/office/drawing/2014/main" id="{7021D6D6-6199-A044-BC79-8992F0715E10}"/>
              </a:ext>
            </a:extLst>
          </p:cNvPr>
          <p:cNvSpPr>
            <a:spLocks noGrp="1"/>
          </p:cNvSpPr>
          <p:nvPr>
            <p:ph type="dt" sz="half" idx="10"/>
          </p:nvPr>
        </p:nvSpPr>
        <p:spPr/>
        <p:txBody>
          <a:bodyPr/>
          <a:lstStyle/>
          <a:p>
            <a:fld id="{E0E3B686-15E2-4B46-A615-D91583D2B1A4}" type="datetimeFigureOut">
              <a:rPr lang="nl-BE" smtClean="0"/>
              <a:t>6/01/2022</a:t>
            </a:fld>
            <a:endParaRPr lang="nl-BE"/>
          </a:p>
        </p:txBody>
      </p:sp>
      <p:sp>
        <p:nvSpPr>
          <p:cNvPr id="5" name="Tijdelijke aanduiding voor voettekst 4">
            <a:extLst>
              <a:ext uri="{FF2B5EF4-FFF2-40B4-BE49-F238E27FC236}">
                <a16:creationId xmlns:a16="http://schemas.microsoft.com/office/drawing/2014/main" id="{1E4DB2AD-893C-D448-8E50-CA65F4993AC1}"/>
              </a:ext>
            </a:extLst>
          </p:cNvPr>
          <p:cNvSpPr>
            <a:spLocks noGrp="1"/>
          </p:cNvSpPr>
          <p:nvPr>
            <p:ph type="ftr" sz="quarter" idx="11"/>
          </p:nvPr>
        </p:nvSpPr>
        <p:spPr/>
        <p:txBody>
          <a:bodyPr/>
          <a:lstStyle/>
          <a:p>
            <a:endParaRPr lang="nl-BE"/>
          </a:p>
        </p:txBody>
      </p:sp>
      <p:sp>
        <p:nvSpPr>
          <p:cNvPr id="6" name="Tijdelijke aanduiding voor dianummer 5">
            <a:extLst>
              <a:ext uri="{FF2B5EF4-FFF2-40B4-BE49-F238E27FC236}">
                <a16:creationId xmlns:a16="http://schemas.microsoft.com/office/drawing/2014/main" id="{A5DC6D57-C3F5-D743-A9B3-0DB2E347BA52}"/>
              </a:ext>
            </a:extLst>
          </p:cNvPr>
          <p:cNvSpPr>
            <a:spLocks noGrp="1"/>
          </p:cNvSpPr>
          <p:nvPr>
            <p:ph type="sldNum" sz="quarter" idx="12"/>
          </p:nvPr>
        </p:nvSpPr>
        <p:spPr/>
        <p:txBody>
          <a:bodyPr/>
          <a:lstStyle/>
          <a:p>
            <a:fld id="{6C91CA78-F2ED-164D-82DC-BFCBFDBF9D47}" type="slidenum">
              <a:rPr lang="nl-BE" smtClean="0"/>
              <a:t>‹nr.›</a:t>
            </a:fld>
            <a:endParaRPr lang="nl-BE"/>
          </a:p>
        </p:txBody>
      </p:sp>
    </p:spTree>
    <p:extLst>
      <p:ext uri="{BB962C8B-B14F-4D97-AF65-F5344CB8AC3E}">
        <p14:creationId xmlns:p14="http://schemas.microsoft.com/office/powerpoint/2010/main" val="30002423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0EFC148-FBAC-DA44-9B23-6BFDAD61C720}"/>
              </a:ext>
            </a:extLst>
          </p:cNvPr>
          <p:cNvSpPr>
            <a:spLocks noGrp="1"/>
          </p:cNvSpPr>
          <p:nvPr>
            <p:ph type="title"/>
          </p:nvPr>
        </p:nvSpPr>
        <p:spPr/>
        <p:txBody>
          <a:bodyPr/>
          <a:lstStyle/>
          <a:p>
            <a:r>
              <a:rPr lang="nl-NL"/>
              <a:t>Klik om stijl te bewerken</a:t>
            </a:r>
            <a:endParaRPr lang="nl-BE"/>
          </a:p>
        </p:txBody>
      </p:sp>
      <p:sp>
        <p:nvSpPr>
          <p:cNvPr id="3" name="Tijdelijke aanduiding voor inhoud 2">
            <a:extLst>
              <a:ext uri="{FF2B5EF4-FFF2-40B4-BE49-F238E27FC236}">
                <a16:creationId xmlns:a16="http://schemas.microsoft.com/office/drawing/2014/main" id="{D2C75359-E65F-3945-A2BC-40F801AA47A1}"/>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4" name="Tijdelijke aanduiding voor datum 3">
            <a:extLst>
              <a:ext uri="{FF2B5EF4-FFF2-40B4-BE49-F238E27FC236}">
                <a16:creationId xmlns:a16="http://schemas.microsoft.com/office/drawing/2014/main" id="{90248922-8311-2949-8F2A-9C739FE735FF}"/>
              </a:ext>
            </a:extLst>
          </p:cNvPr>
          <p:cNvSpPr>
            <a:spLocks noGrp="1"/>
          </p:cNvSpPr>
          <p:nvPr>
            <p:ph type="dt" sz="half" idx="10"/>
          </p:nvPr>
        </p:nvSpPr>
        <p:spPr/>
        <p:txBody>
          <a:bodyPr/>
          <a:lstStyle/>
          <a:p>
            <a:fld id="{E0E3B686-15E2-4B46-A615-D91583D2B1A4}" type="datetimeFigureOut">
              <a:rPr lang="nl-BE" smtClean="0"/>
              <a:t>6/01/2022</a:t>
            </a:fld>
            <a:endParaRPr lang="nl-BE"/>
          </a:p>
        </p:txBody>
      </p:sp>
      <p:sp>
        <p:nvSpPr>
          <p:cNvPr id="5" name="Tijdelijke aanduiding voor voettekst 4">
            <a:extLst>
              <a:ext uri="{FF2B5EF4-FFF2-40B4-BE49-F238E27FC236}">
                <a16:creationId xmlns:a16="http://schemas.microsoft.com/office/drawing/2014/main" id="{CE995AC3-9CF8-704A-86A0-49AC48647C57}"/>
              </a:ext>
            </a:extLst>
          </p:cNvPr>
          <p:cNvSpPr>
            <a:spLocks noGrp="1"/>
          </p:cNvSpPr>
          <p:nvPr>
            <p:ph type="ftr" sz="quarter" idx="11"/>
          </p:nvPr>
        </p:nvSpPr>
        <p:spPr/>
        <p:txBody>
          <a:bodyPr/>
          <a:lstStyle/>
          <a:p>
            <a:endParaRPr lang="nl-BE"/>
          </a:p>
        </p:txBody>
      </p:sp>
      <p:sp>
        <p:nvSpPr>
          <p:cNvPr id="6" name="Tijdelijke aanduiding voor dianummer 5">
            <a:extLst>
              <a:ext uri="{FF2B5EF4-FFF2-40B4-BE49-F238E27FC236}">
                <a16:creationId xmlns:a16="http://schemas.microsoft.com/office/drawing/2014/main" id="{D0C3F165-AC50-9449-99B1-756055421301}"/>
              </a:ext>
            </a:extLst>
          </p:cNvPr>
          <p:cNvSpPr>
            <a:spLocks noGrp="1"/>
          </p:cNvSpPr>
          <p:nvPr>
            <p:ph type="sldNum" sz="quarter" idx="12"/>
          </p:nvPr>
        </p:nvSpPr>
        <p:spPr/>
        <p:txBody>
          <a:bodyPr/>
          <a:lstStyle/>
          <a:p>
            <a:fld id="{6C91CA78-F2ED-164D-82DC-BFCBFDBF9D47}" type="slidenum">
              <a:rPr lang="nl-BE" smtClean="0"/>
              <a:t>‹nr.›</a:t>
            </a:fld>
            <a:endParaRPr lang="nl-BE"/>
          </a:p>
        </p:txBody>
      </p:sp>
    </p:spTree>
    <p:extLst>
      <p:ext uri="{BB962C8B-B14F-4D97-AF65-F5344CB8AC3E}">
        <p14:creationId xmlns:p14="http://schemas.microsoft.com/office/powerpoint/2010/main" val="19939586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43CFD60-ADDF-F64E-B2AC-7E81ACF60F72}"/>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endParaRPr lang="nl-BE"/>
          </a:p>
        </p:txBody>
      </p:sp>
      <p:sp>
        <p:nvSpPr>
          <p:cNvPr id="3" name="Tijdelijke aanduiding voor tekst 2">
            <a:extLst>
              <a:ext uri="{FF2B5EF4-FFF2-40B4-BE49-F238E27FC236}">
                <a16:creationId xmlns:a16="http://schemas.microsoft.com/office/drawing/2014/main" id="{56D75196-EA5D-E540-8740-5A93CF938F6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9D21DAA1-A4E9-3F45-B8E4-DA318C8DAD43}"/>
              </a:ext>
            </a:extLst>
          </p:cNvPr>
          <p:cNvSpPr>
            <a:spLocks noGrp="1"/>
          </p:cNvSpPr>
          <p:nvPr>
            <p:ph type="dt" sz="half" idx="10"/>
          </p:nvPr>
        </p:nvSpPr>
        <p:spPr/>
        <p:txBody>
          <a:bodyPr/>
          <a:lstStyle/>
          <a:p>
            <a:fld id="{E0E3B686-15E2-4B46-A615-D91583D2B1A4}" type="datetimeFigureOut">
              <a:rPr lang="nl-BE" smtClean="0"/>
              <a:t>6/01/2022</a:t>
            </a:fld>
            <a:endParaRPr lang="nl-BE"/>
          </a:p>
        </p:txBody>
      </p:sp>
      <p:sp>
        <p:nvSpPr>
          <p:cNvPr id="5" name="Tijdelijke aanduiding voor voettekst 4">
            <a:extLst>
              <a:ext uri="{FF2B5EF4-FFF2-40B4-BE49-F238E27FC236}">
                <a16:creationId xmlns:a16="http://schemas.microsoft.com/office/drawing/2014/main" id="{4BF6ACAA-351A-2D4E-A662-B4889021C8ED}"/>
              </a:ext>
            </a:extLst>
          </p:cNvPr>
          <p:cNvSpPr>
            <a:spLocks noGrp="1"/>
          </p:cNvSpPr>
          <p:nvPr>
            <p:ph type="ftr" sz="quarter" idx="11"/>
          </p:nvPr>
        </p:nvSpPr>
        <p:spPr/>
        <p:txBody>
          <a:bodyPr/>
          <a:lstStyle/>
          <a:p>
            <a:endParaRPr lang="nl-BE"/>
          </a:p>
        </p:txBody>
      </p:sp>
      <p:sp>
        <p:nvSpPr>
          <p:cNvPr id="6" name="Tijdelijke aanduiding voor dianummer 5">
            <a:extLst>
              <a:ext uri="{FF2B5EF4-FFF2-40B4-BE49-F238E27FC236}">
                <a16:creationId xmlns:a16="http://schemas.microsoft.com/office/drawing/2014/main" id="{78C3375A-ED74-114A-AAE0-838A4B1C174B}"/>
              </a:ext>
            </a:extLst>
          </p:cNvPr>
          <p:cNvSpPr>
            <a:spLocks noGrp="1"/>
          </p:cNvSpPr>
          <p:nvPr>
            <p:ph type="sldNum" sz="quarter" idx="12"/>
          </p:nvPr>
        </p:nvSpPr>
        <p:spPr/>
        <p:txBody>
          <a:bodyPr/>
          <a:lstStyle/>
          <a:p>
            <a:fld id="{6C91CA78-F2ED-164D-82DC-BFCBFDBF9D47}" type="slidenum">
              <a:rPr lang="nl-BE" smtClean="0"/>
              <a:t>‹nr.›</a:t>
            </a:fld>
            <a:endParaRPr lang="nl-BE"/>
          </a:p>
        </p:txBody>
      </p:sp>
    </p:spTree>
    <p:extLst>
      <p:ext uri="{BB962C8B-B14F-4D97-AF65-F5344CB8AC3E}">
        <p14:creationId xmlns:p14="http://schemas.microsoft.com/office/powerpoint/2010/main" val="19914875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9637397-AEFB-8549-BAB5-89D01424B2EE}"/>
              </a:ext>
            </a:extLst>
          </p:cNvPr>
          <p:cNvSpPr>
            <a:spLocks noGrp="1"/>
          </p:cNvSpPr>
          <p:nvPr>
            <p:ph type="title"/>
          </p:nvPr>
        </p:nvSpPr>
        <p:spPr/>
        <p:txBody>
          <a:bodyPr/>
          <a:lstStyle/>
          <a:p>
            <a:r>
              <a:rPr lang="nl-NL"/>
              <a:t>Klik om stijl te bewerken</a:t>
            </a:r>
            <a:endParaRPr lang="nl-BE"/>
          </a:p>
        </p:txBody>
      </p:sp>
      <p:sp>
        <p:nvSpPr>
          <p:cNvPr id="3" name="Tijdelijke aanduiding voor inhoud 2">
            <a:extLst>
              <a:ext uri="{FF2B5EF4-FFF2-40B4-BE49-F238E27FC236}">
                <a16:creationId xmlns:a16="http://schemas.microsoft.com/office/drawing/2014/main" id="{EDB4CEAD-C554-8745-A97A-2F7BFC83FB45}"/>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4" name="Tijdelijke aanduiding voor inhoud 3">
            <a:extLst>
              <a:ext uri="{FF2B5EF4-FFF2-40B4-BE49-F238E27FC236}">
                <a16:creationId xmlns:a16="http://schemas.microsoft.com/office/drawing/2014/main" id="{A1D28648-971B-7542-9C38-4F1514F9C4C4}"/>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5" name="Tijdelijke aanduiding voor datum 4">
            <a:extLst>
              <a:ext uri="{FF2B5EF4-FFF2-40B4-BE49-F238E27FC236}">
                <a16:creationId xmlns:a16="http://schemas.microsoft.com/office/drawing/2014/main" id="{FE0EAB89-7AE9-E141-845A-EABB33116D6F}"/>
              </a:ext>
            </a:extLst>
          </p:cNvPr>
          <p:cNvSpPr>
            <a:spLocks noGrp="1"/>
          </p:cNvSpPr>
          <p:nvPr>
            <p:ph type="dt" sz="half" idx="10"/>
          </p:nvPr>
        </p:nvSpPr>
        <p:spPr/>
        <p:txBody>
          <a:bodyPr/>
          <a:lstStyle/>
          <a:p>
            <a:fld id="{E0E3B686-15E2-4B46-A615-D91583D2B1A4}" type="datetimeFigureOut">
              <a:rPr lang="nl-BE" smtClean="0"/>
              <a:t>6/01/2022</a:t>
            </a:fld>
            <a:endParaRPr lang="nl-BE"/>
          </a:p>
        </p:txBody>
      </p:sp>
      <p:sp>
        <p:nvSpPr>
          <p:cNvPr id="6" name="Tijdelijke aanduiding voor voettekst 5">
            <a:extLst>
              <a:ext uri="{FF2B5EF4-FFF2-40B4-BE49-F238E27FC236}">
                <a16:creationId xmlns:a16="http://schemas.microsoft.com/office/drawing/2014/main" id="{BF582DEE-A23D-A545-B91C-2471559FEDD4}"/>
              </a:ext>
            </a:extLst>
          </p:cNvPr>
          <p:cNvSpPr>
            <a:spLocks noGrp="1"/>
          </p:cNvSpPr>
          <p:nvPr>
            <p:ph type="ftr" sz="quarter" idx="11"/>
          </p:nvPr>
        </p:nvSpPr>
        <p:spPr/>
        <p:txBody>
          <a:bodyPr/>
          <a:lstStyle/>
          <a:p>
            <a:endParaRPr lang="nl-BE"/>
          </a:p>
        </p:txBody>
      </p:sp>
      <p:sp>
        <p:nvSpPr>
          <p:cNvPr id="7" name="Tijdelijke aanduiding voor dianummer 6">
            <a:extLst>
              <a:ext uri="{FF2B5EF4-FFF2-40B4-BE49-F238E27FC236}">
                <a16:creationId xmlns:a16="http://schemas.microsoft.com/office/drawing/2014/main" id="{78466E11-2729-1D49-907B-BE5EC3E03111}"/>
              </a:ext>
            </a:extLst>
          </p:cNvPr>
          <p:cNvSpPr>
            <a:spLocks noGrp="1"/>
          </p:cNvSpPr>
          <p:nvPr>
            <p:ph type="sldNum" sz="quarter" idx="12"/>
          </p:nvPr>
        </p:nvSpPr>
        <p:spPr/>
        <p:txBody>
          <a:bodyPr/>
          <a:lstStyle/>
          <a:p>
            <a:fld id="{6C91CA78-F2ED-164D-82DC-BFCBFDBF9D47}" type="slidenum">
              <a:rPr lang="nl-BE" smtClean="0"/>
              <a:t>‹nr.›</a:t>
            </a:fld>
            <a:endParaRPr lang="nl-BE"/>
          </a:p>
        </p:txBody>
      </p:sp>
    </p:spTree>
    <p:extLst>
      <p:ext uri="{BB962C8B-B14F-4D97-AF65-F5344CB8AC3E}">
        <p14:creationId xmlns:p14="http://schemas.microsoft.com/office/powerpoint/2010/main" val="31438370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DD32123-5C36-6445-8F79-4778A7C9C946}"/>
              </a:ext>
            </a:extLst>
          </p:cNvPr>
          <p:cNvSpPr>
            <a:spLocks noGrp="1"/>
          </p:cNvSpPr>
          <p:nvPr>
            <p:ph type="title"/>
          </p:nvPr>
        </p:nvSpPr>
        <p:spPr>
          <a:xfrm>
            <a:off x="839788" y="365125"/>
            <a:ext cx="10515600" cy="1325563"/>
          </a:xfrm>
        </p:spPr>
        <p:txBody>
          <a:bodyPr/>
          <a:lstStyle/>
          <a:p>
            <a:r>
              <a:rPr lang="nl-NL"/>
              <a:t>Klik om stijl te bewerken</a:t>
            </a:r>
            <a:endParaRPr lang="nl-BE"/>
          </a:p>
        </p:txBody>
      </p:sp>
      <p:sp>
        <p:nvSpPr>
          <p:cNvPr id="3" name="Tijdelijke aanduiding voor tekst 2">
            <a:extLst>
              <a:ext uri="{FF2B5EF4-FFF2-40B4-BE49-F238E27FC236}">
                <a16:creationId xmlns:a16="http://schemas.microsoft.com/office/drawing/2014/main" id="{5AC42D25-8877-0749-B76B-CD26F42D007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0059A0A9-888A-474D-99F9-B4DD1645C958}"/>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5" name="Tijdelijke aanduiding voor tekst 4">
            <a:extLst>
              <a:ext uri="{FF2B5EF4-FFF2-40B4-BE49-F238E27FC236}">
                <a16:creationId xmlns:a16="http://schemas.microsoft.com/office/drawing/2014/main" id="{3AF7A2A0-5CE3-8E43-AE57-DC70BCBE535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F00A8852-61CB-0448-84FB-0CEBDF6BEB25}"/>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7" name="Tijdelijke aanduiding voor datum 6">
            <a:extLst>
              <a:ext uri="{FF2B5EF4-FFF2-40B4-BE49-F238E27FC236}">
                <a16:creationId xmlns:a16="http://schemas.microsoft.com/office/drawing/2014/main" id="{0DBED9C0-0C46-3548-9AC3-219F01343A86}"/>
              </a:ext>
            </a:extLst>
          </p:cNvPr>
          <p:cNvSpPr>
            <a:spLocks noGrp="1"/>
          </p:cNvSpPr>
          <p:nvPr>
            <p:ph type="dt" sz="half" idx="10"/>
          </p:nvPr>
        </p:nvSpPr>
        <p:spPr/>
        <p:txBody>
          <a:bodyPr/>
          <a:lstStyle/>
          <a:p>
            <a:fld id="{E0E3B686-15E2-4B46-A615-D91583D2B1A4}" type="datetimeFigureOut">
              <a:rPr lang="nl-BE" smtClean="0"/>
              <a:t>6/01/2022</a:t>
            </a:fld>
            <a:endParaRPr lang="nl-BE"/>
          </a:p>
        </p:txBody>
      </p:sp>
      <p:sp>
        <p:nvSpPr>
          <p:cNvPr id="8" name="Tijdelijke aanduiding voor voettekst 7">
            <a:extLst>
              <a:ext uri="{FF2B5EF4-FFF2-40B4-BE49-F238E27FC236}">
                <a16:creationId xmlns:a16="http://schemas.microsoft.com/office/drawing/2014/main" id="{CC2F5F57-4363-2146-A1E9-B1F80C086FF1}"/>
              </a:ext>
            </a:extLst>
          </p:cNvPr>
          <p:cNvSpPr>
            <a:spLocks noGrp="1"/>
          </p:cNvSpPr>
          <p:nvPr>
            <p:ph type="ftr" sz="quarter" idx="11"/>
          </p:nvPr>
        </p:nvSpPr>
        <p:spPr/>
        <p:txBody>
          <a:bodyPr/>
          <a:lstStyle/>
          <a:p>
            <a:endParaRPr lang="nl-BE"/>
          </a:p>
        </p:txBody>
      </p:sp>
      <p:sp>
        <p:nvSpPr>
          <p:cNvPr id="9" name="Tijdelijke aanduiding voor dianummer 8">
            <a:extLst>
              <a:ext uri="{FF2B5EF4-FFF2-40B4-BE49-F238E27FC236}">
                <a16:creationId xmlns:a16="http://schemas.microsoft.com/office/drawing/2014/main" id="{93187D26-A177-BF4F-9843-81C31C511A97}"/>
              </a:ext>
            </a:extLst>
          </p:cNvPr>
          <p:cNvSpPr>
            <a:spLocks noGrp="1"/>
          </p:cNvSpPr>
          <p:nvPr>
            <p:ph type="sldNum" sz="quarter" idx="12"/>
          </p:nvPr>
        </p:nvSpPr>
        <p:spPr/>
        <p:txBody>
          <a:bodyPr/>
          <a:lstStyle/>
          <a:p>
            <a:fld id="{6C91CA78-F2ED-164D-82DC-BFCBFDBF9D47}" type="slidenum">
              <a:rPr lang="nl-BE" smtClean="0"/>
              <a:t>‹nr.›</a:t>
            </a:fld>
            <a:endParaRPr lang="nl-BE"/>
          </a:p>
        </p:txBody>
      </p:sp>
    </p:spTree>
    <p:extLst>
      <p:ext uri="{BB962C8B-B14F-4D97-AF65-F5344CB8AC3E}">
        <p14:creationId xmlns:p14="http://schemas.microsoft.com/office/powerpoint/2010/main" val="12137408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9CAB74C-D39C-8A4E-B631-D3C2E2C496C0}"/>
              </a:ext>
            </a:extLst>
          </p:cNvPr>
          <p:cNvSpPr>
            <a:spLocks noGrp="1"/>
          </p:cNvSpPr>
          <p:nvPr>
            <p:ph type="title"/>
          </p:nvPr>
        </p:nvSpPr>
        <p:spPr/>
        <p:txBody>
          <a:bodyPr/>
          <a:lstStyle/>
          <a:p>
            <a:r>
              <a:rPr lang="nl-NL"/>
              <a:t>Klik om stijl te bewerken</a:t>
            </a:r>
            <a:endParaRPr lang="nl-BE"/>
          </a:p>
        </p:txBody>
      </p:sp>
      <p:sp>
        <p:nvSpPr>
          <p:cNvPr id="3" name="Tijdelijke aanduiding voor datum 2">
            <a:extLst>
              <a:ext uri="{FF2B5EF4-FFF2-40B4-BE49-F238E27FC236}">
                <a16:creationId xmlns:a16="http://schemas.microsoft.com/office/drawing/2014/main" id="{02E1B429-6901-3D49-ABDD-436E78412E14}"/>
              </a:ext>
            </a:extLst>
          </p:cNvPr>
          <p:cNvSpPr>
            <a:spLocks noGrp="1"/>
          </p:cNvSpPr>
          <p:nvPr>
            <p:ph type="dt" sz="half" idx="10"/>
          </p:nvPr>
        </p:nvSpPr>
        <p:spPr/>
        <p:txBody>
          <a:bodyPr/>
          <a:lstStyle/>
          <a:p>
            <a:fld id="{E0E3B686-15E2-4B46-A615-D91583D2B1A4}" type="datetimeFigureOut">
              <a:rPr lang="nl-BE" smtClean="0"/>
              <a:t>6/01/2022</a:t>
            </a:fld>
            <a:endParaRPr lang="nl-BE"/>
          </a:p>
        </p:txBody>
      </p:sp>
      <p:sp>
        <p:nvSpPr>
          <p:cNvPr id="4" name="Tijdelijke aanduiding voor voettekst 3">
            <a:extLst>
              <a:ext uri="{FF2B5EF4-FFF2-40B4-BE49-F238E27FC236}">
                <a16:creationId xmlns:a16="http://schemas.microsoft.com/office/drawing/2014/main" id="{2291B5A6-B0EE-C144-A3E3-FB3C640A049E}"/>
              </a:ext>
            </a:extLst>
          </p:cNvPr>
          <p:cNvSpPr>
            <a:spLocks noGrp="1"/>
          </p:cNvSpPr>
          <p:nvPr>
            <p:ph type="ftr" sz="quarter" idx="11"/>
          </p:nvPr>
        </p:nvSpPr>
        <p:spPr/>
        <p:txBody>
          <a:bodyPr/>
          <a:lstStyle/>
          <a:p>
            <a:endParaRPr lang="nl-BE"/>
          </a:p>
        </p:txBody>
      </p:sp>
      <p:sp>
        <p:nvSpPr>
          <p:cNvPr id="5" name="Tijdelijke aanduiding voor dianummer 4">
            <a:extLst>
              <a:ext uri="{FF2B5EF4-FFF2-40B4-BE49-F238E27FC236}">
                <a16:creationId xmlns:a16="http://schemas.microsoft.com/office/drawing/2014/main" id="{99E56A14-D01B-9648-8982-42BCD90C8BB7}"/>
              </a:ext>
            </a:extLst>
          </p:cNvPr>
          <p:cNvSpPr>
            <a:spLocks noGrp="1"/>
          </p:cNvSpPr>
          <p:nvPr>
            <p:ph type="sldNum" sz="quarter" idx="12"/>
          </p:nvPr>
        </p:nvSpPr>
        <p:spPr/>
        <p:txBody>
          <a:bodyPr/>
          <a:lstStyle/>
          <a:p>
            <a:fld id="{6C91CA78-F2ED-164D-82DC-BFCBFDBF9D47}" type="slidenum">
              <a:rPr lang="nl-BE" smtClean="0"/>
              <a:t>‹nr.›</a:t>
            </a:fld>
            <a:endParaRPr lang="nl-BE"/>
          </a:p>
        </p:txBody>
      </p:sp>
    </p:spTree>
    <p:extLst>
      <p:ext uri="{BB962C8B-B14F-4D97-AF65-F5344CB8AC3E}">
        <p14:creationId xmlns:p14="http://schemas.microsoft.com/office/powerpoint/2010/main" val="30322254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57B7B979-C1F1-2941-89EE-4F94DE5FDC4C}"/>
              </a:ext>
            </a:extLst>
          </p:cNvPr>
          <p:cNvSpPr>
            <a:spLocks noGrp="1"/>
          </p:cNvSpPr>
          <p:nvPr>
            <p:ph type="dt" sz="half" idx="10"/>
          </p:nvPr>
        </p:nvSpPr>
        <p:spPr/>
        <p:txBody>
          <a:bodyPr/>
          <a:lstStyle/>
          <a:p>
            <a:fld id="{E0E3B686-15E2-4B46-A615-D91583D2B1A4}" type="datetimeFigureOut">
              <a:rPr lang="nl-BE" smtClean="0"/>
              <a:t>6/01/2022</a:t>
            </a:fld>
            <a:endParaRPr lang="nl-BE"/>
          </a:p>
        </p:txBody>
      </p:sp>
      <p:sp>
        <p:nvSpPr>
          <p:cNvPr id="3" name="Tijdelijke aanduiding voor voettekst 2">
            <a:extLst>
              <a:ext uri="{FF2B5EF4-FFF2-40B4-BE49-F238E27FC236}">
                <a16:creationId xmlns:a16="http://schemas.microsoft.com/office/drawing/2014/main" id="{EE987955-E8FA-CC45-BB53-81AAFC13830A}"/>
              </a:ext>
            </a:extLst>
          </p:cNvPr>
          <p:cNvSpPr>
            <a:spLocks noGrp="1"/>
          </p:cNvSpPr>
          <p:nvPr>
            <p:ph type="ftr" sz="quarter" idx="11"/>
          </p:nvPr>
        </p:nvSpPr>
        <p:spPr/>
        <p:txBody>
          <a:bodyPr/>
          <a:lstStyle/>
          <a:p>
            <a:endParaRPr lang="nl-BE"/>
          </a:p>
        </p:txBody>
      </p:sp>
      <p:sp>
        <p:nvSpPr>
          <p:cNvPr id="4" name="Tijdelijke aanduiding voor dianummer 3">
            <a:extLst>
              <a:ext uri="{FF2B5EF4-FFF2-40B4-BE49-F238E27FC236}">
                <a16:creationId xmlns:a16="http://schemas.microsoft.com/office/drawing/2014/main" id="{A73BF893-F810-EA40-B95E-F6BA17D73510}"/>
              </a:ext>
            </a:extLst>
          </p:cNvPr>
          <p:cNvSpPr>
            <a:spLocks noGrp="1"/>
          </p:cNvSpPr>
          <p:nvPr>
            <p:ph type="sldNum" sz="quarter" idx="12"/>
          </p:nvPr>
        </p:nvSpPr>
        <p:spPr/>
        <p:txBody>
          <a:bodyPr/>
          <a:lstStyle/>
          <a:p>
            <a:fld id="{6C91CA78-F2ED-164D-82DC-BFCBFDBF9D47}" type="slidenum">
              <a:rPr lang="nl-BE" smtClean="0"/>
              <a:t>‹nr.›</a:t>
            </a:fld>
            <a:endParaRPr lang="nl-BE"/>
          </a:p>
        </p:txBody>
      </p:sp>
    </p:spTree>
    <p:extLst>
      <p:ext uri="{BB962C8B-B14F-4D97-AF65-F5344CB8AC3E}">
        <p14:creationId xmlns:p14="http://schemas.microsoft.com/office/powerpoint/2010/main" val="34739193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FB7E8B-4332-2746-9CAC-09A3414BDFFA}"/>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endParaRPr lang="nl-BE"/>
          </a:p>
        </p:txBody>
      </p:sp>
      <p:sp>
        <p:nvSpPr>
          <p:cNvPr id="3" name="Tijdelijke aanduiding voor inhoud 2">
            <a:extLst>
              <a:ext uri="{FF2B5EF4-FFF2-40B4-BE49-F238E27FC236}">
                <a16:creationId xmlns:a16="http://schemas.microsoft.com/office/drawing/2014/main" id="{45634C35-1C0F-F441-BB6D-8E99F6BA0F3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4" name="Tijdelijke aanduiding voor tekst 3">
            <a:extLst>
              <a:ext uri="{FF2B5EF4-FFF2-40B4-BE49-F238E27FC236}">
                <a16:creationId xmlns:a16="http://schemas.microsoft.com/office/drawing/2014/main" id="{9C02C877-0428-5448-ABC8-208B6ADA946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199E1EE5-3014-7142-A1CC-8FF15190CB4F}"/>
              </a:ext>
            </a:extLst>
          </p:cNvPr>
          <p:cNvSpPr>
            <a:spLocks noGrp="1"/>
          </p:cNvSpPr>
          <p:nvPr>
            <p:ph type="dt" sz="half" idx="10"/>
          </p:nvPr>
        </p:nvSpPr>
        <p:spPr/>
        <p:txBody>
          <a:bodyPr/>
          <a:lstStyle/>
          <a:p>
            <a:fld id="{E0E3B686-15E2-4B46-A615-D91583D2B1A4}" type="datetimeFigureOut">
              <a:rPr lang="nl-BE" smtClean="0"/>
              <a:t>6/01/2022</a:t>
            </a:fld>
            <a:endParaRPr lang="nl-BE"/>
          </a:p>
        </p:txBody>
      </p:sp>
      <p:sp>
        <p:nvSpPr>
          <p:cNvPr id="6" name="Tijdelijke aanduiding voor voettekst 5">
            <a:extLst>
              <a:ext uri="{FF2B5EF4-FFF2-40B4-BE49-F238E27FC236}">
                <a16:creationId xmlns:a16="http://schemas.microsoft.com/office/drawing/2014/main" id="{90B8AEAB-4EB1-DA4C-ACB7-18EB5670C33D}"/>
              </a:ext>
            </a:extLst>
          </p:cNvPr>
          <p:cNvSpPr>
            <a:spLocks noGrp="1"/>
          </p:cNvSpPr>
          <p:nvPr>
            <p:ph type="ftr" sz="quarter" idx="11"/>
          </p:nvPr>
        </p:nvSpPr>
        <p:spPr/>
        <p:txBody>
          <a:bodyPr/>
          <a:lstStyle/>
          <a:p>
            <a:endParaRPr lang="nl-BE"/>
          </a:p>
        </p:txBody>
      </p:sp>
      <p:sp>
        <p:nvSpPr>
          <p:cNvPr id="7" name="Tijdelijke aanduiding voor dianummer 6">
            <a:extLst>
              <a:ext uri="{FF2B5EF4-FFF2-40B4-BE49-F238E27FC236}">
                <a16:creationId xmlns:a16="http://schemas.microsoft.com/office/drawing/2014/main" id="{DDB49DCE-FF2F-8B47-A219-1AF244EC4B5F}"/>
              </a:ext>
            </a:extLst>
          </p:cNvPr>
          <p:cNvSpPr>
            <a:spLocks noGrp="1"/>
          </p:cNvSpPr>
          <p:nvPr>
            <p:ph type="sldNum" sz="quarter" idx="12"/>
          </p:nvPr>
        </p:nvSpPr>
        <p:spPr/>
        <p:txBody>
          <a:bodyPr/>
          <a:lstStyle/>
          <a:p>
            <a:fld id="{6C91CA78-F2ED-164D-82DC-BFCBFDBF9D47}" type="slidenum">
              <a:rPr lang="nl-BE" smtClean="0"/>
              <a:t>‹nr.›</a:t>
            </a:fld>
            <a:endParaRPr lang="nl-BE"/>
          </a:p>
        </p:txBody>
      </p:sp>
    </p:spTree>
    <p:extLst>
      <p:ext uri="{BB962C8B-B14F-4D97-AF65-F5344CB8AC3E}">
        <p14:creationId xmlns:p14="http://schemas.microsoft.com/office/powerpoint/2010/main" val="14658354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CAF3C06-835A-734C-BDE2-04CF79B083A7}"/>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endParaRPr lang="nl-BE"/>
          </a:p>
        </p:txBody>
      </p:sp>
      <p:sp>
        <p:nvSpPr>
          <p:cNvPr id="3" name="Tijdelijke aanduiding voor afbeelding 2">
            <a:extLst>
              <a:ext uri="{FF2B5EF4-FFF2-40B4-BE49-F238E27FC236}">
                <a16:creationId xmlns:a16="http://schemas.microsoft.com/office/drawing/2014/main" id="{AA208905-7806-FF4E-8940-F9C98C72749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BE"/>
          </a:p>
        </p:txBody>
      </p:sp>
      <p:sp>
        <p:nvSpPr>
          <p:cNvPr id="4" name="Tijdelijke aanduiding voor tekst 3">
            <a:extLst>
              <a:ext uri="{FF2B5EF4-FFF2-40B4-BE49-F238E27FC236}">
                <a16:creationId xmlns:a16="http://schemas.microsoft.com/office/drawing/2014/main" id="{8C06AE4C-B555-7B47-9883-14B2B22DB01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E9D56B05-196B-C344-AB4B-22C3404DBE7D}"/>
              </a:ext>
            </a:extLst>
          </p:cNvPr>
          <p:cNvSpPr>
            <a:spLocks noGrp="1"/>
          </p:cNvSpPr>
          <p:nvPr>
            <p:ph type="dt" sz="half" idx="10"/>
          </p:nvPr>
        </p:nvSpPr>
        <p:spPr/>
        <p:txBody>
          <a:bodyPr/>
          <a:lstStyle/>
          <a:p>
            <a:fld id="{E0E3B686-15E2-4B46-A615-D91583D2B1A4}" type="datetimeFigureOut">
              <a:rPr lang="nl-BE" smtClean="0"/>
              <a:t>6/01/2022</a:t>
            </a:fld>
            <a:endParaRPr lang="nl-BE"/>
          </a:p>
        </p:txBody>
      </p:sp>
      <p:sp>
        <p:nvSpPr>
          <p:cNvPr id="6" name="Tijdelijke aanduiding voor voettekst 5">
            <a:extLst>
              <a:ext uri="{FF2B5EF4-FFF2-40B4-BE49-F238E27FC236}">
                <a16:creationId xmlns:a16="http://schemas.microsoft.com/office/drawing/2014/main" id="{FB705C89-4512-5544-B707-5FB2E8DB73AF}"/>
              </a:ext>
            </a:extLst>
          </p:cNvPr>
          <p:cNvSpPr>
            <a:spLocks noGrp="1"/>
          </p:cNvSpPr>
          <p:nvPr>
            <p:ph type="ftr" sz="quarter" idx="11"/>
          </p:nvPr>
        </p:nvSpPr>
        <p:spPr/>
        <p:txBody>
          <a:bodyPr/>
          <a:lstStyle/>
          <a:p>
            <a:endParaRPr lang="nl-BE"/>
          </a:p>
        </p:txBody>
      </p:sp>
      <p:sp>
        <p:nvSpPr>
          <p:cNvPr id="7" name="Tijdelijke aanduiding voor dianummer 6">
            <a:extLst>
              <a:ext uri="{FF2B5EF4-FFF2-40B4-BE49-F238E27FC236}">
                <a16:creationId xmlns:a16="http://schemas.microsoft.com/office/drawing/2014/main" id="{0C04DE54-6C1E-8243-BC15-9E77A4C618D2}"/>
              </a:ext>
            </a:extLst>
          </p:cNvPr>
          <p:cNvSpPr>
            <a:spLocks noGrp="1"/>
          </p:cNvSpPr>
          <p:nvPr>
            <p:ph type="sldNum" sz="quarter" idx="12"/>
          </p:nvPr>
        </p:nvSpPr>
        <p:spPr/>
        <p:txBody>
          <a:bodyPr/>
          <a:lstStyle/>
          <a:p>
            <a:fld id="{6C91CA78-F2ED-164D-82DC-BFCBFDBF9D47}" type="slidenum">
              <a:rPr lang="nl-BE" smtClean="0"/>
              <a:t>‹nr.›</a:t>
            </a:fld>
            <a:endParaRPr lang="nl-BE"/>
          </a:p>
        </p:txBody>
      </p:sp>
    </p:spTree>
    <p:extLst>
      <p:ext uri="{BB962C8B-B14F-4D97-AF65-F5344CB8AC3E}">
        <p14:creationId xmlns:p14="http://schemas.microsoft.com/office/powerpoint/2010/main" val="21387435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FF06C040-0BBE-E246-987B-1D83B6F44A6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endParaRPr lang="nl-BE"/>
          </a:p>
        </p:txBody>
      </p:sp>
      <p:sp>
        <p:nvSpPr>
          <p:cNvPr id="3" name="Tijdelijke aanduiding voor tekst 2">
            <a:extLst>
              <a:ext uri="{FF2B5EF4-FFF2-40B4-BE49-F238E27FC236}">
                <a16:creationId xmlns:a16="http://schemas.microsoft.com/office/drawing/2014/main" id="{BF6F4CBA-C258-D141-9F27-14158609C34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4" name="Tijdelijke aanduiding voor datum 3">
            <a:extLst>
              <a:ext uri="{FF2B5EF4-FFF2-40B4-BE49-F238E27FC236}">
                <a16:creationId xmlns:a16="http://schemas.microsoft.com/office/drawing/2014/main" id="{BFD254E5-A20C-CF49-8EBE-36DEEDA9DE7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0E3B686-15E2-4B46-A615-D91583D2B1A4}" type="datetimeFigureOut">
              <a:rPr lang="nl-BE" smtClean="0"/>
              <a:t>6/01/2022</a:t>
            </a:fld>
            <a:endParaRPr lang="nl-BE"/>
          </a:p>
        </p:txBody>
      </p:sp>
      <p:sp>
        <p:nvSpPr>
          <p:cNvPr id="5" name="Tijdelijke aanduiding voor voettekst 4">
            <a:extLst>
              <a:ext uri="{FF2B5EF4-FFF2-40B4-BE49-F238E27FC236}">
                <a16:creationId xmlns:a16="http://schemas.microsoft.com/office/drawing/2014/main" id="{12095406-0D7B-2544-A18C-8E9CFD11260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BE"/>
          </a:p>
        </p:txBody>
      </p:sp>
      <p:sp>
        <p:nvSpPr>
          <p:cNvPr id="6" name="Tijdelijke aanduiding voor dianummer 5">
            <a:extLst>
              <a:ext uri="{FF2B5EF4-FFF2-40B4-BE49-F238E27FC236}">
                <a16:creationId xmlns:a16="http://schemas.microsoft.com/office/drawing/2014/main" id="{65643101-5504-EC41-A0D1-9BBFE4CE09B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C91CA78-F2ED-164D-82DC-BFCBFDBF9D47}" type="slidenum">
              <a:rPr lang="nl-BE" smtClean="0"/>
              <a:t>‹nr.›</a:t>
            </a:fld>
            <a:endParaRPr lang="nl-BE"/>
          </a:p>
        </p:txBody>
      </p:sp>
    </p:spTree>
    <p:extLst>
      <p:ext uri="{BB962C8B-B14F-4D97-AF65-F5344CB8AC3E}">
        <p14:creationId xmlns:p14="http://schemas.microsoft.com/office/powerpoint/2010/main" val="39456607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56593" y="342900"/>
            <a:ext cx="1006497" cy="1455809"/>
          </a:xfrm>
        </p:spPr>
        <p:txBody>
          <a:bodyPr>
            <a:normAutofit fontScale="90000"/>
          </a:bodyPr>
          <a:lstStyle/>
          <a:p>
            <a:r>
              <a:rPr lang="nl-BE" sz="12800" dirty="0"/>
              <a:t>1</a:t>
            </a:r>
            <a:endParaRPr lang="nl-BE" dirty="0"/>
          </a:p>
        </p:txBody>
      </p:sp>
      <p:sp>
        <p:nvSpPr>
          <p:cNvPr id="3" name="Tijdelijke aanduiding voor inhoud 2"/>
          <p:cNvSpPr>
            <a:spLocks noGrp="1"/>
          </p:cNvSpPr>
          <p:nvPr>
            <p:ph idx="1"/>
          </p:nvPr>
        </p:nvSpPr>
        <p:spPr/>
        <p:txBody>
          <a:bodyPr/>
          <a:lstStyle/>
          <a:p>
            <a:endParaRPr lang="nl-BE" dirty="0"/>
          </a:p>
        </p:txBody>
      </p:sp>
      <p:sp>
        <p:nvSpPr>
          <p:cNvPr id="4" name="Tekstvak 3"/>
          <p:cNvSpPr txBox="1"/>
          <p:nvPr/>
        </p:nvSpPr>
        <p:spPr>
          <a:xfrm>
            <a:off x="2214042" y="551941"/>
            <a:ext cx="8280000" cy="504000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endParaRPr lang="nl-BE" sz="2800" b="1" dirty="0"/>
          </a:p>
          <a:p>
            <a:endParaRPr lang="nl-BE" sz="2800" b="1" dirty="0"/>
          </a:p>
          <a:p>
            <a:endParaRPr lang="nl-BE" sz="2800" b="1" dirty="0"/>
          </a:p>
          <a:p>
            <a:endParaRPr lang="nl-BE" sz="2800" b="1" dirty="0"/>
          </a:p>
          <a:p>
            <a:endParaRPr lang="nl-BE" sz="2800" b="1" dirty="0"/>
          </a:p>
          <a:p>
            <a:endParaRPr lang="nl-BE" sz="2800" b="1" dirty="0"/>
          </a:p>
          <a:p>
            <a:endParaRPr lang="nl-BE" sz="2800" b="1" dirty="0"/>
          </a:p>
          <a:p>
            <a:pPr algn="ctr"/>
            <a:r>
              <a:rPr lang="nl-BE" b="1" dirty="0"/>
              <a:t>Wat is het nummer van de parkingplaats waar de wagen staat?</a:t>
            </a:r>
            <a:endParaRPr lang="nl-BE" sz="2800" b="1" dirty="0"/>
          </a:p>
          <a:p>
            <a:endParaRPr lang="nl-BE" sz="2400" b="1" dirty="0"/>
          </a:p>
          <a:p>
            <a:endParaRPr lang="nl-BE" sz="2400" b="1" dirty="0"/>
          </a:p>
          <a:p>
            <a:endParaRPr lang="nl-BE" sz="2400" b="1" dirty="0"/>
          </a:p>
          <a:p>
            <a:pPr algn="ctr"/>
            <a:endParaRPr lang="nl-BE" sz="2400" b="1" dirty="0"/>
          </a:p>
          <a:p>
            <a:pPr algn="ctr"/>
            <a:endParaRPr lang="nl-BE" sz="2400" b="1" dirty="0"/>
          </a:p>
          <a:p>
            <a:pPr algn="ctr"/>
            <a:endParaRPr lang="nl-BE" sz="2400" b="1" dirty="0"/>
          </a:p>
          <a:p>
            <a:pPr algn="ctr"/>
            <a:endParaRPr lang="nl-BE" sz="2400" dirty="0"/>
          </a:p>
          <a:p>
            <a:endParaRPr lang="nl-BE" sz="3600" dirty="0"/>
          </a:p>
        </p:txBody>
      </p:sp>
      <p:pic>
        <p:nvPicPr>
          <p:cNvPr id="5" name="Afbeelding 4"/>
          <p:cNvPicPr>
            <a:picLocks noChangeAspect="1"/>
          </p:cNvPicPr>
          <p:nvPr/>
        </p:nvPicPr>
        <p:blipFill>
          <a:blip r:embed="rId2">
            <a:grayscl/>
            <a:extLst>
              <a:ext uri="{BEBA8EAE-BF5A-486C-A8C5-ECC9F3942E4B}">
                <a14:imgProps xmlns:a14="http://schemas.microsoft.com/office/drawing/2010/main">
                  <a14:imgLayer r:embed="rId3">
                    <a14:imgEffect>
                      <a14:sharpenSoften amount="50000"/>
                    </a14:imgEffect>
                    <a14:imgEffect>
                      <a14:brightnessContrast bright="20000" contrast="-20000"/>
                    </a14:imgEffect>
                  </a14:imgLayer>
                </a14:imgProps>
              </a:ext>
            </a:extLst>
          </a:blip>
          <a:stretch>
            <a:fillRect/>
          </a:stretch>
        </p:blipFill>
        <p:spPr>
          <a:xfrm>
            <a:off x="3280055" y="1700187"/>
            <a:ext cx="5895723" cy="1645318"/>
          </a:xfrm>
          <a:prstGeom prst="rect">
            <a:avLst/>
          </a:prstGeom>
        </p:spPr>
      </p:pic>
    </p:spTree>
    <p:extLst>
      <p:ext uri="{BB962C8B-B14F-4D97-AF65-F5344CB8AC3E}">
        <p14:creationId xmlns:p14="http://schemas.microsoft.com/office/powerpoint/2010/main" val="38868169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BE"/>
          </a:p>
        </p:txBody>
      </p:sp>
      <p:sp>
        <p:nvSpPr>
          <p:cNvPr id="3" name="Tijdelijke aanduiding voor inhoud 2"/>
          <p:cNvSpPr>
            <a:spLocks noGrp="1"/>
          </p:cNvSpPr>
          <p:nvPr>
            <p:ph idx="1"/>
          </p:nvPr>
        </p:nvSpPr>
        <p:spPr/>
        <p:txBody>
          <a:bodyPr/>
          <a:lstStyle/>
          <a:p>
            <a:endParaRPr lang="nl-BE"/>
          </a:p>
        </p:txBody>
      </p:sp>
      <p:sp>
        <p:nvSpPr>
          <p:cNvPr id="4" name="Tekstvak 3"/>
          <p:cNvSpPr txBox="1"/>
          <p:nvPr/>
        </p:nvSpPr>
        <p:spPr>
          <a:xfrm>
            <a:off x="2214042" y="551941"/>
            <a:ext cx="8280000" cy="504000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endParaRPr lang="nl-BE" sz="2800" b="1" dirty="0"/>
          </a:p>
          <a:p>
            <a:pPr algn="ctr"/>
            <a:endParaRPr lang="nl-BE" sz="2800" b="1" dirty="0"/>
          </a:p>
          <a:p>
            <a:endParaRPr lang="nl-BE" sz="2400" b="1" dirty="0"/>
          </a:p>
          <a:p>
            <a:endParaRPr lang="nl-BE" sz="2400" b="1" dirty="0"/>
          </a:p>
          <a:p>
            <a:pPr algn="ctr"/>
            <a:r>
              <a:rPr lang="nl-BE" sz="2400" b="1" dirty="0"/>
              <a:t>Je staat bij een rivier en hebt exact 4 liter water nodig.</a:t>
            </a:r>
            <a:br>
              <a:rPr lang="nl-BE" sz="2400" b="1" dirty="0"/>
            </a:br>
            <a:r>
              <a:rPr lang="nl-BE" sz="2400" b="1" dirty="0"/>
              <a:t>Je hebt twee emmers, één emmer waar 5 liter in kan en één waar 3 liter in kan.</a:t>
            </a:r>
            <a:br>
              <a:rPr lang="nl-BE" sz="2400" b="1" dirty="0"/>
            </a:br>
            <a:r>
              <a:rPr lang="nl-BE" sz="2400" b="1" dirty="0"/>
              <a:t>Hoe kun je 4 liter water afmeten door enkel deze twee emmers te gebruiken?</a:t>
            </a:r>
          </a:p>
          <a:p>
            <a:pPr algn="ctr"/>
            <a:endParaRPr lang="nl-BE" sz="2400" b="1" dirty="0"/>
          </a:p>
          <a:p>
            <a:pPr algn="ctr"/>
            <a:endParaRPr lang="nl-BE" sz="2400" dirty="0"/>
          </a:p>
          <a:p>
            <a:endParaRPr lang="nl-BE" sz="3600" dirty="0"/>
          </a:p>
        </p:txBody>
      </p:sp>
      <p:sp>
        <p:nvSpPr>
          <p:cNvPr id="5" name="Titel 1">
            <a:extLst>
              <a:ext uri="{FF2B5EF4-FFF2-40B4-BE49-F238E27FC236}">
                <a16:creationId xmlns:a16="http://schemas.microsoft.com/office/drawing/2014/main" id="{14B5FCB8-0AF3-F04E-BB8B-AF0BC09697B2}"/>
              </a:ext>
            </a:extLst>
          </p:cNvPr>
          <p:cNvSpPr txBox="1">
            <a:spLocks/>
          </p:cNvSpPr>
          <p:nvPr/>
        </p:nvSpPr>
        <p:spPr>
          <a:xfrm>
            <a:off x="224790" y="551941"/>
            <a:ext cx="10515600" cy="132556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nl-BE" sz="11400" dirty="0"/>
              <a:t>10</a:t>
            </a:r>
          </a:p>
        </p:txBody>
      </p:sp>
    </p:spTree>
    <p:extLst>
      <p:ext uri="{BB962C8B-B14F-4D97-AF65-F5344CB8AC3E}">
        <p14:creationId xmlns:p14="http://schemas.microsoft.com/office/powerpoint/2010/main" val="9138751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nl-BE" sz="11400" dirty="0"/>
              <a:t>2</a:t>
            </a:r>
          </a:p>
        </p:txBody>
      </p:sp>
      <p:sp>
        <p:nvSpPr>
          <p:cNvPr id="3" name="Tijdelijke aanduiding voor inhoud 2"/>
          <p:cNvSpPr>
            <a:spLocks noGrp="1"/>
          </p:cNvSpPr>
          <p:nvPr>
            <p:ph idx="1"/>
          </p:nvPr>
        </p:nvSpPr>
        <p:spPr/>
        <p:txBody>
          <a:bodyPr/>
          <a:lstStyle/>
          <a:p>
            <a:endParaRPr lang="nl-BE"/>
          </a:p>
        </p:txBody>
      </p:sp>
      <p:sp>
        <p:nvSpPr>
          <p:cNvPr id="4" name="Tekstvak 3"/>
          <p:cNvSpPr txBox="1"/>
          <p:nvPr/>
        </p:nvSpPr>
        <p:spPr>
          <a:xfrm>
            <a:off x="2214042" y="551939"/>
            <a:ext cx="8280000" cy="504000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endParaRPr lang="nl-BE" sz="2800" b="1" dirty="0"/>
          </a:p>
          <a:p>
            <a:pPr algn="ctr"/>
            <a:endParaRPr lang="nl-BE" sz="2800" b="1" dirty="0"/>
          </a:p>
          <a:p>
            <a:endParaRPr lang="nl-BE" sz="2400" b="1" dirty="0"/>
          </a:p>
          <a:p>
            <a:pPr algn="ctr"/>
            <a:endParaRPr lang="nl-BE" sz="1100" b="1" dirty="0"/>
          </a:p>
          <a:p>
            <a:pPr algn="ctr"/>
            <a:r>
              <a:rPr lang="nl-BE" sz="2400" b="1" dirty="0"/>
              <a:t>Welk getal is het volgende in de onderstaande reeks?</a:t>
            </a:r>
            <a:br>
              <a:rPr lang="nl-BE" sz="2400" b="1" dirty="0"/>
            </a:br>
            <a:br>
              <a:rPr lang="nl-BE" sz="2400" b="1" dirty="0"/>
            </a:br>
            <a:r>
              <a:rPr lang="nl-BE" sz="2400" b="1" dirty="0"/>
              <a:t>1</a:t>
            </a:r>
            <a:br>
              <a:rPr lang="nl-BE" sz="2400" b="1" dirty="0"/>
            </a:br>
            <a:r>
              <a:rPr lang="nl-BE" sz="2400" b="1" dirty="0"/>
              <a:t>3</a:t>
            </a:r>
            <a:br>
              <a:rPr lang="nl-BE" sz="2400" b="1" dirty="0"/>
            </a:br>
            <a:r>
              <a:rPr lang="nl-BE" sz="2400" b="1" dirty="0"/>
              <a:t>4</a:t>
            </a:r>
            <a:br>
              <a:rPr lang="nl-BE" sz="2400" b="1" dirty="0"/>
            </a:br>
            <a:r>
              <a:rPr lang="nl-BE" sz="2400" b="1" dirty="0"/>
              <a:t>7</a:t>
            </a:r>
            <a:br>
              <a:rPr lang="nl-BE" sz="2400" b="1" dirty="0"/>
            </a:br>
            <a:r>
              <a:rPr lang="nl-BE" sz="2400" b="1" dirty="0"/>
              <a:t>11</a:t>
            </a:r>
          </a:p>
          <a:p>
            <a:pPr algn="ctr"/>
            <a:endParaRPr lang="nl-BE" sz="2400" dirty="0"/>
          </a:p>
          <a:p>
            <a:endParaRPr lang="nl-BE" sz="3600" dirty="0"/>
          </a:p>
        </p:txBody>
      </p:sp>
      <p:sp>
        <p:nvSpPr>
          <p:cNvPr id="6" name="Titel 1">
            <a:extLst>
              <a:ext uri="{FF2B5EF4-FFF2-40B4-BE49-F238E27FC236}">
                <a16:creationId xmlns:a16="http://schemas.microsoft.com/office/drawing/2014/main" id="{C11FA7AF-D1C3-BF49-AC6F-4255C79E2A5B}"/>
              </a:ext>
            </a:extLst>
          </p:cNvPr>
          <p:cNvSpPr txBox="1">
            <a:spLocks/>
          </p:cNvSpPr>
          <p:nvPr/>
        </p:nvSpPr>
        <p:spPr>
          <a:xfrm>
            <a:off x="856593" y="342900"/>
            <a:ext cx="1006497" cy="1455809"/>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nl-BE" dirty="0"/>
          </a:p>
        </p:txBody>
      </p:sp>
    </p:spTree>
    <p:extLst>
      <p:ext uri="{BB962C8B-B14F-4D97-AF65-F5344CB8AC3E}">
        <p14:creationId xmlns:p14="http://schemas.microsoft.com/office/powerpoint/2010/main" val="36729159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nl-BE" sz="11400" dirty="0"/>
              <a:t>3</a:t>
            </a:r>
          </a:p>
        </p:txBody>
      </p:sp>
      <p:sp>
        <p:nvSpPr>
          <p:cNvPr id="3" name="Tijdelijke aanduiding voor inhoud 2"/>
          <p:cNvSpPr>
            <a:spLocks noGrp="1"/>
          </p:cNvSpPr>
          <p:nvPr>
            <p:ph idx="1"/>
          </p:nvPr>
        </p:nvSpPr>
        <p:spPr/>
        <p:txBody>
          <a:bodyPr/>
          <a:lstStyle/>
          <a:p>
            <a:endParaRPr lang="nl-BE"/>
          </a:p>
        </p:txBody>
      </p:sp>
      <p:sp>
        <p:nvSpPr>
          <p:cNvPr id="4" name="Tekstvak 3"/>
          <p:cNvSpPr txBox="1"/>
          <p:nvPr/>
        </p:nvSpPr>
        <p:spPr>
          <a:xfrm>
            <a:off x="2214042" y="551941"/>
            <a:ext cx="8280000" cy="504000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endParaRPr lang="nl-BE" sz="2800" b="1" dirty="0"/>
          </a:p>
          <a:p>
            <a:pPr algn="ctr"/>
            <a:endParaRPr lang="nl-BE" sz="2800" b="1" dirty="0"/>
          </a:p>
          <a:p>
            <a:endParaRPr lang="nl-BE" sz="2400" b="1" dirty="0"/>
          </a:p>
          <a:p>
            <a:endParaRPr lang="nl-BE" sz="2400" b="1" dirty="0"/>
          </a:p>
          <a:p>
            <a:pPr algn="ctr"/>
            <a:endParaRPr lang="nl-BE" sz="2400" b="1" dirty="0"/>
          </a:p>
          <a:p>
            <a:pPr algn="ctr"/>
            <a:r>
              <a:rPr lang="nl-BE" sz="2400" b="1" dirty="0"/>
              <a:t>In de Kasteelstraat staan 100 huizen. De huizen zijn genummerd van 1 tot en met 100. Hoeveel negens staan er in totaal in al deze nummers?</a:t>
            </a:r>
          </a:p>
          <a:p>
            <a:pPr algn="ctr"/>
            <a:endParaRPr lang="nl-BE" sz="2400" dirty="0"/>
          </a:p>
          <a:p>
            <a:endParaRPr lang="nl-BE" sz="3600" dirty="0"/>
          </a:p>
        </p:txBody>
      </p:sp>
    </p:spTree>
    <p:extLst>
      <p:ext uri="{BB962C8B-B14F-4D97-AF65-F5344CB8AC3E}">
        <p14:creationId xmlns:p14="http://schemas.microsoft.com/office/powerpoint/2010/main" val="8371246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nl-BE" sz="11400" dirty="0"/>
              <a:t>4</a:t>
            </a:r>
          </a:p>
        </p:txBody>
      </p:sp>
      <p:sp>
        <p:nvSpPr>
          <p:cNvPr id="3" name="Tijdelijke aanduiding voor inhoud 2"/>
          <p:cNvSpPr>
            <a:spLocks noGrp="1"/>
          </p:cNvSpPr>
          <p:nvPr>
            <p:ph idx="1"/>
          </p:nvPr>
        </p:nvSpPr>
        <p:spPr/>
        <p:txBody>
          <a:bodyPr/>
          <a:lstStyle/>
          <a:p>
            <a:endParaRPr lang="nl-BE"/>
          </a:p>
        </p:txBody>
      </p:sp>
      <p:sp>
        <p:nvSpPr>
          <p:cNvPr id="4" name="Tekstvak 3"/>
          <p:cNvSpPr txBox="1"/>
          <p:nvPr/>
        </p:nvSpPr>
        <p:spPr>
          <a:xfrm>
            <a:off x="2214042" y="551941"/>
            <a:ext cx="8280000" cy="504000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endParaRPr lang="nl-BE" sz="2800" b="1" dirty="0"/>
          </a:p>
          <a:p>
            <a:pPr algn="ctr"/>
            <a:endParaRPr lang="nl-BE" sz="2800" b="1" dirty="0"/>
          </a:p>
          <a:p>
            <a:endParaRPr lang="nl-BE" sz="2400" b="1" dirty="0"/>
          </a:p>
          <a:p>
            <a:endParaRPr lang="nl-BE" sz="2400" b="1" dirty="0"/>
          </a:p>
          <a:p>
            <a:endParaRPr lang="nl-BE" sz="2400" b="1" dirty="0"/>
          </a:p>
          <a:p>
            <a:pPr algn="ctr"/>
            <a:endParaRPr lang="nl-BE" sz="2400" b="1" dirty="0"/>
          </a:p>
          <a:p>
            <a:pPr algn="ctr"/>
            <a:endParaRPr lang="nl-BE" sz="2400" b="1" dirty="0"/>
          </a:p>
          <a:p>
            <a:pPr algn="ctr"/>
            <a:endParaRPr lang="nl-BE" sz="2400" b="1" dirty="0"/>
          </a:p>
          <a:p>
            <a:pPr algn="ctr"/>
            <a:endParaRPr lang="nl-BE" sz="2400" b="1" dirty="0"/>
          </a:p>
          <a:p>
            <a:pPr algn="ctr"/>
            <a:r>
              <a:rPr lang="nl-BE" sz="2400" b="1" dirty="0"/>
              <a:t>In welke richting rijdt de bus?</a:t>
            </a:r>
            <a:endParaRPr lang="nl-BE" sz="2400" dirty="0"/>
          </a:p>
          <a:p>
            <a:pPr algn="ctr"/>
            <a:endParaRPr lang="nl-BE" sz="2400" b="1" dirty="0"/>
          </a:p>
          <a:p>
            <a:pPr algn="ctr"/>
            <a:endParaRPr lang="nl-BE" sz="2400" b="1" dirty="0"/>
          </a:p>
          <a:p>
            <a:pPr algn="ctr"/>
            <a:endParaRPr lang="nl-BE" sz="2400" dirty="0"/>
          </a:p>
          <a:p>
            <a:endParaRPr lang="nl-BE" sz="3600" dirty="0"/>
          </a:p>
        </p:txBody>
      </p:sp>
      <p:pic>
        <p:nvPicPr>
          <p:cNvPr id="1026" name="Picture 2" descr="http://static1.hln.be/static/photo/2016/1/1/5/20160207183451/media_xll_8384435.jpg"/>
          <p:cNvPicPr>
            <a:picLocks noChangeAspect="1" noChangeArrowheads="1"/>
          </p:cNvPicPr>
          <p:nvPr/>
        </p:nvPicPr>
        <p:blipFill>
          <a:blip r:embed="rId2">
            <a:grayscl/>
            <a:extLst>
              <a:ext uri="{28A0092B-C50C-407E-A947-70E740481C1C}">
                <a14:useLocalDpi xmlns:a14="http://schemas.microsoft.com/office/drawing/2010/main" val="0"/>
              </a:ext>
            </a:extLst>
          </a:blip>
          <a:srcRect/>
          <a:stretch>
            <a:fillRect/>
          </a:stretch>
        </p:blipFill>
        <p:spPr bwMode="auto">
          <a:xfrm>
            <a:off x="3925167" y="1027906"/>
            <a:ext cx="4857750" cy="27432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513147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BE" dirty="0"/>
          </a:p>
        </p:txBody>
      </p:sp>
      <p:sp>
        <p:nvSpPr>
          <p:cNvPr id="3" name="Tijdelijke aanduiding voor inhoud 2"/>
          <p:cNvSpPr>
            <a:spLocks noGrp="1"/>
          </p:cNvSpPr>
          <p:nvPr>
            <p:ph idx="1"/>
          </p:nvPr>
        </p:nvSpPr>
        <p:spPr/>
        <p:txBody>
          <a:bodyPr/>
          <a:lstStyle/>
          <a:p>
            <a:endParaRPr lang="nl-BE" dirty="0"/>
          </a:p>
        </p:txBody>
      </p:sp>
      <p:sp>
        <p:nvSpPr>
          <p:cNvPr id="4" name="Tekstvak 3"/>
          <p:cNvSpPr txBox="1"/>
          <p:nvPr/>
        </p:nvSpPr>
        <p:spPr>
          <a:xfrm>
            <a:off x="1441113" y="1195421"/>
            <a:ext cx="8280000" cy="504000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endParaRPr lang="nl-BE" sz="2400" b="1" dirty="0"/>
          </a:p>
          <a:p>
            <a:pPr algn="ctr"/>
            <a:endParaRPr lang="nl-BE" sz="1100" b="1" dirty="0"/>
          </a:p>
          <a:p>
            <a:pPr algn="ctr"/>
            <a:endParaRPr lang="nl-BE" sz="1100" b="1" dirty="0"/>
          </a:p>
          <a:p>
            <a:pPr algn="ctr"/>
            <a:endParaRPr lang="nl-BE" sz="1100" b="1" dirty="0"/>
          </a:p>
          <a:p>
            <a:pPr algn="ctr"/>
            <a:endParaRPr lang="nl-BE" sz="1100" b="1" dirty="0"/>
          </a:p>
          <a:p>
            <a:pPr algn="ctr"/>
            <a:endParaRPr lang="nl-BE" sz="1100" b="1" dirty="0"/>
          </a:p>
          <a:p>
            <a:pPr algn="ctr"/>
            <a:endParaRPr lang="nl-BE" sz="1100" b="1" dirty="0"/>
          </a:p>
          <a:p>
            <a:pPr algn="ctr"/>
            <a:endParaRPr lang="nl-BE" sz="1100" b="1" dirty="0"/>
          </a:p>
          <a:p>
            <a:pPr algn="ctr"/>
            <a:endParaRPr lang="nl-BE" sz="1100" b="1" dirty="0"/>
          </a:p>
          <a:p>
            <a:pPr algn="ctr"/>
            <a:endParaRPr lang="nl-BE" sz="1100" b="1" dirty="0"/>
          </a:p>
          <a:p>
            <a:pPr algn="ctr"/>
            <a:endParaRPr lang="nl-BE" sz="1100" b="1" dirty="0"/>
          </a:p>
          <a:p>
            <a:pPr algn="ctr"/>
            <a:endParaRPr lang="nl-BE" sz="1100" b="1" dirty="0"/>
          </a:p>
          <a:p>
            <a:pPr algn="ctr"/>
            <a:endParaRPr lang="nl-BE" sz="1100" b="1" dirty="0"/>
          </a:p>
          <a:p>
            <a:pPr algn="ctr"/>
            <a:endParaRPr lang="nl-BE" sz="1100" b="1" dirty="0"/>
          </a:p>
          <a:p>
            <a:pPr algn="ctr"/>
            <a:endParaRPr lang="nl-BE" sz="1100" b="1" dirty="0"/>
          </a:p>
          <a:p>
            <a:pPr algn="ctr"/>
            <a:endParaRPr lang="nl-BE" sz="2400" b="1" dirty="0"/>
          </a:p>
          <a:p>
            <a:pPr algn="ctr"/>
            <a:endParaRPr lang="nl-BE" sz="2400" b="1" dirty="0"/>
          </a:p>
          <a:p>
            <a:pPr algn="ctr"/>
            <a:endParaRPr lang="nl-BE" sz="2400" b="1" dirty="0"/>
          </a:p>
          <a:p>
            <a:pPr algn="ctr"/>
            <a:endParaRPr lang="nl-BE" sz="300" b="1" dirty="0"/>
          </a:p>
          <a:p>
            <a:pPr algn="ctr"/>
            <a:r>
              <a:rPr lang="nl-BE" sz="2400" b="1" dirty="0"/>
              <a:t>Leg de lucifers zoals op de foto als een vis. </a:t>
            </a:r>
          </a:p>
          <a:p>
            <a:pPr algn="ctr"/>
            <a:r>
              <a:rPr lang="nl-BE" sz="2400" b="1" dirty="0"/>
              <a:t>Laat de vis naar de andere kant zwemmen. </a:t>
            </a:r>
          </a:p>
          <a:p>
            <a:pPr algn="ctr"/>
            <a:r>
              <a:rPr lang="nl-BE" sz="2400" b="1" dirty="0"/>
              <a:t>Je mag 3 lucifers verplaatsen.</a:t>
            </a:r>
          </a:p>
        </p:txBody>
      </p:sp>
      <p:pic>
        <p:nvPicPr>
          <p:cNvPr id="9" name="Afbeelding 8"/>
          <p:cNvPicPr>
            <a:picLocks noChangeAspect="1"/>
          </p:cNvPicPr>
          <p:nvPr/>
        </p:nvPicPr>
        <p:blipFill rotWithShape="1">
          <a:blip r:embed="rId2"/>
          <a:srcRect r="2181" b="-2420"/>
          <a:stretch/>
        </p:blipFill>
        <p:spPr>
          <a:xfrm rot="19228388">
            <a:off x="3582899" y="2424106"/>
            <a:ext cx="1295381" cy="157201"/>
          </a:xfrm>
          <a:prstGeom prst="rect">
            <a:avLst/>
          </a:prstGeom>
        </p:spPr>
      </p:pic>
      <p:pic>
        <p:nvPicPr>
          <p:cNvPr id="31" name="Afbeelding 30"/>
          <p:cNvPicPr>
            <a:picLocks noChangeAspect="1"/>
          </p:cNvPicPr>
          <p:nvPr/>
        </p:nvPicPr>
        <p:blipFill rotWithShape="1">
          <a:blip r:embed="rId2"/>
          <a:srcRect r="2181" b="-2420"/>
          <a:stretch/>
        </p:blipFill>
        <p:spPr>
          <a:xfrm rot="19228388">
            <a:off x="4329663" y="3555691"/>
            <a:ext cx="1295381" cy="157201"/>
          </a:xfrm>
          <a:prstGeom prst="rect">
            <a:avLst/>
          </a:prstGeom>
        </p:spPr>
      </p:pic>
      <p:pic>
        <p:nvPicPr>
          <p:cNvPr id="32" name="Afbeelding 31"/>
          <p:cNvPicPr>
            <a:picLocks noChangeAspect="1"/>
          </p:cNvPicPr>
          <p:nvPr/>
        </p:nvPicPr>
        <p:blipFill rotWithShape="1">
          <a:blip r:embed="rId2"/>
          <a:srcRect r="2181" b="-2420"/>
          <a:stretch/>
        </p:blipFill>
        <p:spPr>
          <a:xfrm rot="3028388">
            <a:off x="3385951" y="3348954"/>
            <a:ext cx="1295381" cy="157201"/>
          </a:xfrm>
          <a:prstGeom prst="rect">
            <a:avLst/>
          </a:prstGeom>
        </p:spPr>
      </p:pic>
      <p:pic>
        <p:nvPicPr>
          <p:cNvPr id="33" name="Afbeelding 32"/>
          <p:cNvPicPr>
            <a:picLocks noChangeAspect="1"/>
          </p:cNvPicPr>
          <p:nvPr/>
        </p:nvPicPr>
        <p:blipFill rotWithShape="1">
          <a:blip r:embed="rId2"/>
          <a:srcRect r="2181" b="-2420"/>
          <a:stretch/>
        </p:blipFill>
        <p:spPr>
          <a:xfrm rot="3028388">
            <a:off x="4526611" y="2605130"/>
            <a:ext cx="1295381" cy="157201"/>
          </a:xfrm>
          <a:prstGeom prst="rect">
            <a:avLst/>
          </a:prstGeom>
        </p:spPr>
      </p:pic>
      <p:pic>
        <p:nvPicPr>
          <p:cNvPr id="34" name="Afbeelding 33"/>
          <p:cNvPicPr>
            <a:picLocks noChangeAspect="1"/>
          </p:cNvPicPr>
          <p:nvPr/>
        </p:nvPicPr>
        <p:blipFill rotWithShape="1">
          <a:blip r:embed="rId2"/>
          <a:srcRect r="2181" b="-2420"/>
          <a:stretch/>
        </p:blipFill>
        <p:spPr>
          <a:xfrm rot="19228388">
            <a:off x="5483028" y="2646792"/>
            <a:ext cx="1295381" cy="157201"/>
          </a:xfrm>
          <a:prstGeom prst="rect">
            <a:avLst/>
          </a:prstGeom>
        </p:spPr>
      </p:pic>
      <p:pic>
        <p:nvPicPr>
          <p:cNvPr id="35" name="Afbeelding 34"/>
          <p:cNvPicPr>
            <a:picLocks noChangeAspect="1"/>
          </p:cNvPicPr>
          <p:nvPr/>
        </p:nvPicPr>
        <p:blipFill rotWithShape="1">
          <a:blip r:embed="rId2"/>
          <a:srcRect r="2181" b="-2420"/>
          <a:stretch/>
        </p:blipFill>
        <p:spPr>
          <a:xfrm rot="3028388">
            <a:off x="5352112" y="3632453"/>
            <a:ext cx="1295381" cy="157201"/>
          </a:xfrm>
          <a:prstGeom prst="rect">
            <a:avLst/>
          </a:prstGeom>
        </p:spPr>
      </p:pic>
      <p:pic>
        <p:nvPicPr>
          <p:cNvPr id="37" name="Afbeelding 36"/>
          <p:cNvPicPr>
            <a:picLocks noChangeAspect="1"/>
          </p:cNvPicPr>
          <p:nvPr/>
        </p:nvPicPr>
        <p:blipFill rotWithShape="1">
          <a:blip r:embed="rId2"/>
          <a:srcRect r="2181" b="-2420"/>
          <a:stretch/>
        </p:blipFill>
        <p:spPr>
          <a:xfrm rot="3028388">
            <a:off x="4329624" y="4506252"/>
            <a:ext cx="1295381" cy="157201"/>
          </a:xfrm>
          <a:prstGeom prst="rect">
            <a:avLst/>
          </a:prstGeom>
        </p:spPr>
      </p:pic>
      <p:pic>
        <p:nvPicPr>
          <p:cNvPr id="42" name="Afbeelding 41"/>
          <p:cNvPicPr>
            <a:picLocks noChangeAspect="1"/>
          </p:cNvPicPr>
          <p:nvPr/>
        </p:nvPicPr>
        <p:blipFill rotWithShape="1">
          <a:blip r:embed="rId2"/>
          <a:srcRect r="2181" b="-2420"/>
          <a:stretch/>
        </p:blipFill>
        <p:spPr>
          <a:xfrm rot="19228388">
            <a:off x="4605169" y="1585707"/>
            <a:ext cx="1295381" cy="157201"/>
          </a:xfrm>
          <a:prstGeom prst="rect">
            <a:avLst/>
          </a:prstGeom>
        </p:spPr>
      </p:pic>
      <p:sp>
        <p:nvSpPr>
          <p:cNvPr id="13" name="Titel 1">
            <a:extLst>
              <a:ext uri="{FF2B5EF4-FFF2-40B4-BE49-F238E27FC236}">
                <a16:creationId xmlns:a16="http://schemas.microsoft.com/office/drawing/2014/main" id="{097B7FBA-AE70-BC41-B10A-06248800C224}"/>
              </a:ext>
            </a:extLst>
          </p:cNvPr>
          <p:cNvSpPr txBox="1">
            <a:spLocks/>
          </p:cNvSpPr>
          <p:nvPr/>
        </p:nvSpPr>
        <p:spPr>
          <a:xfrm>
            <a:off x="389345" y="550776"/>
            <a:ext cx="10515600" cy="132556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nl-BE" sz="11400" dirty="0"/>
              <a:t>5</a:t>
            </a:r>
          </a:p>
        </p:txBody>
      </p:sp>
    </p:spTree>
    <p:extLst>
      <p:ext uri="{BB962C8B-B14F-4D97-AF65-F5344CB8AC3E}">
        <p14:creationId xmlns:p14="http://schemas.microsoft.com/office/powerpoint/2010/main" val="32814708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BE"/>
          </a:p>
        </p:txBody>
      </p:sp>
      <p:sp>
        <p:nvSpPr>
          <p:cNvPr id="3" name="Tijdelijke aanduiding voor inhoud 2"/>
          <p:cNvSpPr>
            <a:spLocks noGrp="1"/>
          </p:cNvSpPr>
          <p:nvPr>
            <p:ph idx="1"/>
          </p:nvPr>
        </p:nvSpPr>
        <p:spPr/>
        <p:txBody>
          <a:bodyPr/>
          <a:lstStyle/>
          <a:p>
            <a:endParaRPr lang="nl-BE"/>
          </a:p>
        </p:txBody>
      </p:sp>
      <p:sp>
        <p:nvSpPr>
          <p:cNvPr id="4" name="Tekstvak 3"/>
          <p:cNvSpPr txBox="1"/>
          <p:nvPr/>
        </p:nvSpPr>
        <p:spPr>
          <a:xfrm>
            <a:off x="2214042" y="551940"/>
            <a:ext cx="8280000" cy="504000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endParaRPr lang="nl-BE" sz="2800" b="1" dirty="0"/>
          </a:p>
          <a:p>
            <a:pPr algn="ctr"/>
            <a:endParaRPr lang="nl-BE" sz="2800" b="1" dirty="0"/>
          </a:p>
          <a:p>
            <a:endParaRPr lang="nl-BE" sz="2400" b="1" dirty="0"/>
          </a:p>
          <a:p>
            <a:endParaRPr lang="nl-BE" sz="2400" b="1" dirty="0"/>
          </a:p>
          <a:p>
            <a:endParaRPr lang="nl-BE" sz="2400" b="1" dirty="0"/>
          </a:p>
          <a:p>
            <a:pPr algn="ctr"/>
            <a:endParaRPr lang="nl-BE" sz="1100" b="1" dirty="0"/>
          </a:p>
          <a:p>
            <a:pPr algn="ctr"/>
            <a:r>
              <a:rPr lang="nl-BE" sz="2400" b="1" dirty="0"/>
              <a:t>Welke letter komt er na de letter </a:t>
            </a:r>
            <a:r>
              <a:rPr lang="nl-BE" sz="2400" b="1" dirty="0" err="1"/>
              <a:t>‘T</a:t>
            </a:r>
            <a:r>
              <a:rPr lang="nl-BE" sz="2400" b="1" dirty="0"/>
              <a:t>’ in deze opsomming? </a:t>
            </a:r>
          </a:p>
          <a:p>
            <a:pPr algn="ctr"/>
            <a:r>
              <a:rPr lang="nl-BE" sz="2400" b="1" dirty="0"/>
              <a:t>E, T, D, V, V, Z, Z, A, N, T</a:t>
            </a:r>
          </a:p>
          <a:p>
            <a:pPr algn="ctr"/>
            <a:endParaRPr lang="nl-BE" sz="2400" b="1" dirty="0"/>
          </a:p>
          <a:p>
            <a:pPr algn="ctr"/>
            <a:endParaRPr lang="nl-BE" sz="2400" b="1" dirty="0"/>
          </a:p>
          <a:p>
            <a:pPr algn="ctr"/>
            <a:endParaRPr lang="nl-BE" sz="2400" dirty="0"/>
          </a:p>
          <a:p>
            <a:endParaRPr lang="nl-BE" sz="3600" dirty="0"/>
          </a:p>
        </p:txBody>
      </p:sp>
      <p:sp>
        <p:nvSpPr>
          <p:cNvPr id="5" name="Titel 1">
            <a:extLst>
              <a:ext uri="{FF2B5EF4-FFF2-40B4-BE49-F238E27FC236}">
                <a16:creationId xmlns:a16="http://schemas.microsoft.com/office/drawing/2014/main" id="{BE529ACD-29BF-2147-A9D6-B678F5644E11}"/>
              </a:ext>
            </a:extLst>
          </p:cNvPr>
          <p:cNvSpPr txBox="1">
            <a:spLocks/>
          </p:cNvSpPr>
          <p:nvPr/>
        </p:nvSpPr>
        <p:spPr>
          <a:xfrm>
            <a:off x="990600" y="517525"/>
            <a:ext cx="10515600" cy="132556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nl-BE" sz="11400" dirty="0"/>
              <a:t>6</a:t>
            </a:r>
          </a:p>
        </p:txBody>
      </p:sp>
    </p:spTree>
    <p:extLst>
      <p:ext uri="{BB962C8B-B14F-4D97-AF65-F5344CB8AC3E}">
        <p14:creationId xmlns:p14="http://schemas.microsoft.com/office/powerpoint/2010/main" val="13577107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kstvak 5"/>
          <p:cNvSpPr txBox="1"/>
          <p:nvPr/>
        </p:nvSpPr>
        <p:spPr>
          <a:xfrm>
            <a:off x="1901221" y="744447"/>
            <a:ext cx="8280000" cy="504000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endParaRPr lang="nl-BE" sz="2800" b="1" dirty="0"/>
          </a:p>
          <a:p>
            <a:pPr algn="ctr"/>
            <a:endParaRPr lang="nl-BE" sz="2800" b="1" dirty="0"/>
          </a:p>
          <a:p>
            <a:pPr algn="ctr"/>
            <a:endParaRPr lang="nl-BE" sz="2800" b="1" dirty="0"/>
          </a:p>
          <a:p>
            <a:pPr algn="ctr"/>
            <a:endParaRPr lang="nl-BE" sz="2800" b="1" dirty="0"/>
          </a:p>
          <a:p>
            <a:pPr algn="ctr"/>
            <a:r>
              <a:rPr lang="nl-BE" sz="2400" b="1" dirty="0"/>
              <a:t>Een vader met zijn twee zonen moeten een rivier oversteken.</a:t>
            </a:r>
            <a:br>
              <a:rPr lang="nl-BE" sz="2400" b="1" dirty="0"/>
            </a:br>
            <a:r>
              <a:rPr lang="nl-BE" sz="2400" b="1" dirty="0"/>
              <a:t>Er is slechts een kano en die kan enkel het gewicht van de vader alleen dragen of het gewicht van de beide jongens samen. </a:t>
            </a:r>
          </a:p>
          <a:p>
            <a:pPr algn="ctr"/>
            <a:r>
              <a:rPr lang="nl-BE" sz="2400" b="1" dirty="0"/>
              <a:t>Hoe kunnen ze alle drie op een veilige manier de rivier oversteken?</a:t>
            </a:r>
            <a:endParaRPr lang="nl-BE" sz="2400" dirty="0"/>
          </a:p>
          <a:p>
            <a:endParaRPr lang="nl-BE" sz="8000" dirty="0"/>
          </a:p>
        </p:txBody>
      </p:sp>
      <p:sp>
        <p:nvSpPr>
          <p:cNvPr id="3" name="Titel 1">
            <a:extLst>
              <a:ext uri="{FF2B5EF4-FFF2-40B4-BE49-F238E27FC236}">
                <a16:creationId xmlns:a16="http://schemas.microsoft.com/office/drawing/2014/main" id="{476DDBBA-4758-F246-B749-840BF96AE087}"/>
              </a:ext>
            </a:extLst>
          </p:cNvPr>
          <p:cNvSpPr>
            <a:spLocks noGrp="1"/>
          </p:cNvSpPr>
          <p:nvPr>
            <p:ph type="title"/>
          </p:nvPr>
        </p:nvSpPr>
        <p:spPr>
          <a:xfrm>
            <a:off x="838200" y="365125"/>
            <a:ext cx="10515600" cy="1325563"/>
          </a:xfrm>
        </p:spPr>
        <p:txBody>
          <a:bodyPr>
            <a:noAutofit/>
          </a:bodyPr>
          <a:lstStyle/>
          <a:p>
            <a:r>
              <a:rPr lang="nl-BE" sz="11400" dirty="0"/>
              <a:t>7</a:t>
            </a:r>
          </a:p>
        </p:txBody>
      </p:sp>
    </p:spTree>
    <p:extLst>
      <p:ext uri="{BB962C8B-B14F-4D97-AF65-F5344CB8AC3E}">
        <p14:creationId xmlns:p14="http://schemas.microsoft.com/office/powerpoint/2010/main" val="36672425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kstvak 5"/>
          <p:cNvSpPr txBox="1"/>
          <p:nvPr/>
        </p:nvSpPr>
        <p:spPr>
          <a:xfrm>
            <a:off x="2214042" y="551943"/>
            <a:ext cx="8280000" cy="483209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endParaRPr lang="nl-BE" sz="2800" b="1" dirty="0"/>
          </a:p>
          <a:p>
            <a:pPr algn="ctr"/>
            <a:endParaRPr lang="nl-BE" sz="2800" b="1" dirty="0"/>
          </a:p>
          <a:p>
            <a:pPr algn="ctr"/>
            <a:r>
              <a:rPr lang="nl-BE" sz="2400" b="1" dirty="0"/>
              <a:t>Een boer gaat naar de markt om zijn eieren te verkopen. </a:t>
            </a:r>
            <a:br>
              <a:rPr lang="nl-BE" sz="2400" b="1" dirty="0"/>
            </a:br>
            <a:r>
              <a:rPr lang="nl-BE" sz="2400" b="1" dirty="0"/>
              <a:t>Op het einde van de markt heeft de boer nog 7 eieren over tot een man bij hem komt en zegt: Ik wil de helft van je eieren en nog een half ei extra.</a:t>
            </a:r>
            <a:br>
              <a:rPr lang="nl-BE" sz="2400" b="1" dirty="0"/>
            </a:br>
            <a:r>
              <a:rPr lang="nl-BE" sz="2400" b="1" dirty="0"/>
              <a:t>Een voorbijganger vond dit wel grappig en bestelde hetzelfde bij de boer om het hem moeilijk te maken.</a:t>
            </a:r>
            <a:br>
              <a:rPr lang="nl-BE" sz="2400" b="1" dirty="0"/>
            </a:br>
            <a:r>
              <a:rPr lang="nl-BE" sz="2400" b="1" dirty="0"/>
              <a:t>Toch slaagt de boer erin om beide klanten te bedienen zonder ook maar 1 ei te breken en er zelfs nog 1 over te houden.</a:t>
            </a:r>
            <a:br>
              <a:rPr lang="nl-BE" sz="2400" b="1" dirty="0"/>
            </a:br>
            <a:r>
              <a:rPr lang="nl-BE" sz="2400" b="1" dirty="0"/>
              <a:t>Hoe heeft hij het gedaan?</a:t>
            </a:r>
            <a:endParaRPr lang="nl-BE" sz="2400" dirty="0"/>
          </a:p>
          <a:p>
            <a:endParaRPr lang="nl-BE" sz="3600" dirty="0"/>
          </a:p>
        </p:txBody>
      </p:sp>
      <p:sp>
        <p:nvSpPr>
          <p:cNvPr id="3" name="Titel 1">
            <a:extLst>
              <a:ext uri="{FF2B5EF4-FFF2-40B4-BE49-F238E27FC236}">
                <a16:creationId xmlns:a16="http://schemas.microsoft.com/office/drawing/2014/main" id="{83B06DD7-8776-C34E-A74A-3704B14B8821}"/>
              </a:ext>
            </a:extLst>
          </p:cNvPr>
          <p:cNvSpPr>
            <a:spLocks noGrp="1"/>
          </p:cNvSpPr>
          <p:nvPr>
            <p:ph type="title"/>
          </p:nvPr>
        </p:nvSpPr>
        <p:spPr>
          <a:xfrm>
            <a:off x="838200" y="365125"/>
            <a:ext cx="10515600" cy="1325563"/>
          </a:xfrm>
        </p:spPr>
        <p:txBody>
          <a:bodyPr>
            <a:noAutofit/>
          </a:bodyPr>
          <a:lstStyle/>
          <a:p>
            <a:r>
              <a:rPr lang="nl-BE" sz="11400" dirty="0"/>
              <a:t>8</a:t>
            </a:r>
          </a:p>
        </p:txBody>
      </p:sp>
    </p:spTree>
    <p:extLst>
      <p:ext uri="{BB962C8B-B14F-4D97-AF65-F5344CB8AC3E}">
        <p14:creationId xmlns:p14="http://schemas.microsoft.com/office/powerpoint/2010/main" val="40173380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BE"/>
          </a:p>
        </p:txBody>
      </p:sp>
      <p:sp>
        <p:nvSpPr>
          <p:cNvPr id="3" name="Tijdelijke aanduiding voor inhoud 2"/>
          <p:cNvSpPr>
            <a:spLocks noGrp="1"/>
          </p:cNvSpPr>
          <p:nvPr>
            <p:ph idx="1"/>
          </p:nvPr>
        </p:nvSpPr>
        <p:spPr/>
        <p:txBody>
          <a:bodyPr/>
          <a:lstStyle/>
          <a:p>
            <a:endParaRPr lang="nl-BE"/>
          </a:p>
        </p:txBody>
      </p:sp>
      <p:sp>
        <p:nvSpPr>
          <p:cNvPr id="4" name="Tekstvak 3"/>
          <p:cNvSpPr txBox="1"/>
          <p:nvPr/>
        </p:nvSpPr>
        <p:spPr>
          <a:xfrm>
            <a:off x="2214042" y="551941"/>
            <a:ext cx="8280000" cy="504000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endParaRPr lang="nl-BE" sz="2800" b="1" dirty="0"/>
          </a:p>
          <a:p>
            <a:pPr algn="ctr"/>
            <a:endParaRPr lang="nl-BE" sz="2800" b="1" dirty="0"/>
          </a:p>
          <a:p>
            <a:endParaRPr lang="nl-BE" sz="2400" b="1" dirty="0"/>
          </a:p>
          <a:p>
            <a:pPr algn="ctr"/>
            <a:r>
              <a:rPr lang="nl-BE" sz="2400" b="1" dirty="0"/>
              <a:t>In een huis zijn een zolder en een kelder. Op de zolder hangt 1 lamp, in de kelder zijn drie schakelaars. 1 van de 3 schakelaars kan de lamp doen branden. Je staat in de kelder met de schakelaars. Je mag maar 1 keer de trap op lopen om te kijken of de lamp brand. Als je in de kelder staat, kan je geen lamp zien branden. Hoe kom je erachter welke schakelaar bij de lamp hoort?</a:t>
            </a:r>
          </a:p>
          <a:p>
            <a:pPr algn="ctr"/>
            <a:endParaRPr lang="nl-BE" sz="2400" b="1" dirty="0"/>
          </a:p>
          <a:p>
            <a:pPr algn="ctr"/>
            <a:endParaRPr lang="nl-BE" sz="2400" dirty="0"/>
          </a:p>
          <a:p>
            <a:endParaRPr lang="nl-BE" sz="3600" dirty="0"/>
          </a:p>
        </p:txBody>
      </p:sp>
      <p:sp>
        <p:nvSpPr>
          <p:cNvPr id="5" name="Titel 1">
            <a:extLst>
              <a:ext uri="{FF2B5EF4-FFF2-40B4-BE49-F238E27FC236}">
                <a16:creationId xmlns:a16="http://schemas.microsoft.com/office/drawing/2014/main" id="{99BE8867-2188-854A-BB06-078B122244DB}"/>
              </a:ext>
            </a:extLst>
          </p:cNvPr>
          <p:cNvSpPr txBox="1">
            <a:spLocks/>
          </p:cNvSpPr>
          <p:nvPr/>
        </p:nvSpPr>
        <p:spPr>
          <a:xfrm>
            <a:off x="990600" y="517525"/>
            <a:ext cx="10515600" cy="132556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nl-BE" sz="11400" dirty="0"/>
              <a:t>9</a:t>
            </a:r>
          </a:p>
        </p:txBody>
      </p:sp>
    </p:spTree>
    <p:extLst>
      <p:ext uri="{BB962C8B-B14F-4D97-AF65-F5344CB8AC3E}">
        <p14:creationId xmlns:p14="http://schemas.microsoft.com/office/powerpoint/2010/main" val="926961565"/>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427</Words>
  <Application>Microsoft Macintosh PowerPoint</Application>
  <PresentationFormat>Breedbeeld</PresentationFormat>
  <Paragraphs>99</Paragraphs>
  <Slides>10</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10</vt:i4>
      </vt:variant>
    </vt:vector>
  </HeadingPairs>
  <TitlesOfParts>
    <vt:vector size="14" baseType="lpstr">
      <vt:lpstr>Arial</vt:lpstr>
      <vt:lpstr>Calibri</vt:lpstr>
      <vt:lpstr>Calibri Light</vt:lpstr>
      <vt:lpstr>Kantoorthema</vt:lpstr>
      <vt:lpstr>1</vt:lpstr>
      <vt:lpstr>2</vt:lpstr>
      <vt:lpstr>3</vt:lpstr>
      <vt:lpstr>4</vt:lpstr>
      <vt:lpstr>PowerPoint-presentatie</vt:lpstr>
      <vt:lpstr>PowerPoint-presentatie</vt:lpstr>
      <vt:lpstr>7</vt:lpstr>
      <vt:lpstr>8</vt:lpstr>
      <vt:lpstr>PowerPoint-presentatie</vt:lpstr>
      <vt:lpstr>PowerPoint-presentatie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dc:title>
  <dc:creator>Goessens, Silke</dc:creator>
  <cp:lastModifiedBy>Goessens, Silke</cp:lastModifiedBy>
  <cp:revision>1</cp:revision>
  <dcterms:created xsi:type="dcterms:W3CDTF">2022-01-06T15:40:46Z</dcterms:created>
  <dcterms:modified xsi:type="dcterms:W3CDTF">2022-01-06T15:46:27Z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73094ff5-79ca-456b-95f6-d578316a3809_Enabled">
    <vt:lpwstr>true</vt:lpwstr>
  </property>
  <property fmtid="{D5CDD505-2E9C-101B-9397-08002B2CF9AE}" pid="3" name="MSIP_Label_73094ff5-79ca-456b-95f6-d578316a3809_SetDate">
    <vt:lpwstr>2022-01-06T15:46:27Z</vt:lpwstr>
  </property>
  <property fmtid="{D5CDD505-2E9C-101B-9397-08002B2CF9AE}" pid="4" name="MSIP_Label_73094ff5-79ca-456b-95f6-d578316a3809_Method">
    <vt:lpwstr>Privileged</vt:lpwstr>
  </property>
  <property fmtid="{D5CDD505-2E9C-101B-9397-08002B2CF9AE}" pid="5" name="MSIP_Label_73094ff5-79ca-456b-95f6-d578316a3809_Name">
    <vt:lpwstr>Public</vt:lpwstr>
  </property>
  <property fmtid="{D5CDD505-2E9C-101B-9397-08002B2CF9AE}" pid="6" name="MSIP_Label_73094ff5-79ca-456b-95f6-d578316a3809_SiteId">
    <vt:lpwstr>771c9c47-7f24-44dc-958e-34f8713a8394</vt:lpwstr>
  </property>
  <property fmtid="{D5CDD505-2E9C-101B-9397-08002B2CF9AE}" pid="7" name="MSIP_Label_73094ff5-79ca-456b-95f6-d578316a3809_ActionId">
    <vt:lpwstr>09a9fe08-dd97-46fa-b35a-34f7407384ca</vt:lpwstr>
  </property>
  <property fmtid="{D5CDD505-2E9C-101B-9397-08002B2CF9AE}" pid="8" name="MSIP_Label_73094ff5-79ca-456b-95f6-d578316a3809_ContentBits">
    <vt:lpwstr>0</vt:lpwstr>
  </property>
</Properties>
</file>